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31.xml" ContentType="application/vnd.openxmlformats-officedocument.presentationml.tags+xml"/>
  <Override PartName="/ppt/notesSlides/notesSlide1.xml" ContentType="application/vnd.openxmlformats-officedocument.presentationml.notesSlide+xml"/>
  <Override PartName="/ppt/tags/tag32.xml" ContentType="application/vnd.openxmlformats-officedocument.presentationml.tags+xml"/>
  <Override PartName="/ppt/notesSlides/notesSlide2.xml" ContentType="application/vnd.openxmlformats-officedocument.presentationml.notesSlide+xml"/>
  <Override PartName="/ppt/tags/tag33.xml" ContentType="application/vnd.openxmlformats-officedocument.presentationml.tags+xml"/>
  <Override PartName="/ppt/notesSlides/notesSlide3.xml" ContentType="application/vnd.openxmlformats-officedocument.presentationml.notesSlide+xml"/>
  <Override PartName="/ppt/tags/tag34.xml" ContentType="application/vnd.openxmlformats-officedocument.presentationml.tags+xml"/>
  <Override PartName="/ppt/notesSlides/notesSlide4.xml" ContentType="application/vnd.openxmlformats-officedocument.presentationml.notesSlide+xml"/>
  <Override PartName="/ppt/tags/tag35.xml" ContentType="application/vnd.openxmlformats-officedocument.presentationml.tags+xml"/>
  <Override PartName="/ppt/notesSlides/notesSlide5.xml" ContentType="application/vnd.openxmlformats-officedocument.presentationml.notesSlide+xml"/>
  <Override PartName="/ppt/tags/tag36.xml" ContentType="application/vnd.openxmlformats-officedocument.presentationml.tags+xml"/>
  <Override PartName="/ppt/notesSlides/notesSlide6.xml" ContentType="application/vnd.openxmlformats-officedocument.presentationml.notesSlide+xml"/>
  <Override PartName="/ppt/tags/tag37.xml" ContentType="application/vnd.openxmlformats-officedocument.presentationml.tags+xml"/>
  <Override PartName="/ppt/notesSlides/notesSlide7.xml" ContentType="application/vnd.openxmlformats-officedocument.presentationml.notesSlide+xml"/>
  <Override PartName="/ppt/tags/tag38.xml" ContentType="application/vnd.openxmlformats-officedocument.presentationml.tags+xml"/>
  <Override PartName="/ppt/notesSlides/notesSlide8.xml" ContentType="application/vnd.openxmlformats-officedocument.presentationml.notesSlide+xml"/>
  <Override PartName="/ppt/tags/tag39.xml" ContentType="application/vnd.openxmlformats-officedocument.presentationml.tags+xml"/>
  <Override PartName="/ppt/notesSlides/notesSlide9.xml" ContentType="application/vnd.openxmlformats-officedocument.presentationml.notesSlide+xml"/>
  <Override PartName="/ppt/tags/tag40.xml" ContentType="application/vnd.openxmlformats-officedocument.presentationml.tags+xml"/>
  <Override PartName="/ppt/notesSlides/notesSlide10.xml" ContentType="application/vnd.openxmlformats-officedocument.presentationml.notesSlide+xml"/>
  <Override PartName="/ppt/tags/tag41.xml" ContentType="application/vnd.openxmlformats-officedocument.presentationml.tags+xml"/>
  <Override PartName="/ppt/notesSlides/notesSlide11.xml" ContentType="application/vnd.openxmlformats-officedocument.presentationml.notesSlide+xml"/>
  <Override PartName="/ppt/tags/tag42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6"/>
  </p:notesMasterIdLst>
  <p:handoutMasterIdLst>
    <p:handoutMasterId r:id="rId17"/>
  </p:handoutMasterIdLst>
  <p:sldIdLst>
    <p:sldId id="258" r:id="rId3"/>
    <p:sldId id="261" r:id="rId4"/>
    <p:sldId id="265" r:id="rId5"/>
    <p:sldId id="275" r:id="rId6"/>
    <p:sldId id="281" r:id="rId7"/>
    <p:sldId id="276" r:id="rId8"/>
    <p:sldId id="279" r:id="rId9"/>
    <p:sldId id="283" r:id="rId10"/>
    <p:sldId id="277" r:id="rId11"/>
    <p:sldId id="278" r:id="rId12"/>
    <p:sldId id="282" r:id="rId13"/>
    <p:sldId id="280" r:id="rId14"/>
    <p:sldId id="257" r:id="rId15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884474-961C-4C13-A473-D3CACAB85986}" type="datetimeFigureOut">
              <a:rPr lang="de-DE" smtClean="0"/>
              <a:t>28.06.2019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BCF022-FCE0-4A7C-94F7-BB2E4544A72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64000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B5382B-C5BB-4B6F-A7E5-1E9CB90A268E}" type="datetimeFigureOut">
              <a:rPr lang="de-DE" smtClean="0"/>
              <a:t>28.06.2019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66B4F2-05FF-4D2C-A43F-5131D6793D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586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altLang="de-DE" smtClean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DA7766E-CA3E-49FA-BBE0-AB7C8B6320AF}" type="slidenum">
              <a:rPr lang="ru-RU" altLang="de-DE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 altLang="de-DE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6068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5967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65807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7649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altLang="de-DE" smtClean="0"/>
          </a:p>
        </p:txBody>
      </p:sp>
      <p:sp>
        <p:nvSpPr>
          <p:cNvPr id="5530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0BE0B12-BDF0-4A9F-8027-A116F3560BDF}" type="slidenum">
              <a:rPr lang="de-DE" altLang="de-DE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de-DE" altLang="de-DE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056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7156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78976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1806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20248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74104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9196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0052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299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5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6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7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9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0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5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6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7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9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0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6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7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9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FC8D4-74CB-49B0-86BB-F5824E9BD4F9}" type="datetimeFigureOut">
              <a:rPr lang="de-DE" smtClean="0"/>
              <a:t>28.06.2019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449D1-48B8-4FC2-BD24-C4B9B72437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3457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FC8D4-74CB-49B0-86BB-F5824E9BD4F9}" type="datetimeFigureOut">
              <a:rPr lang="de-DE" smtClean="0"/>
              <a:t>28.06.2019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449D1-48B8-4FC2-BD24-C4B9B72437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620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FC8D4-74CB-49B0-86BB-F5824E9BD4F9}" type="datetimeFigureOut">
              <a:rPr lang="de-DE" smtClean="0"/>
              <a:t>28.06.2019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449D1-48B8-4FC2-BD24-C4B9B72437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2650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urse Title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1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>
            <a:normAutofit/>
          </a:bodyPr>
          <a:lstStyle>
            <a:lvl1pPr marL="0" indent="0">
              <a:buNone/>
              <a:defRPr baseline="0"/>
            </a:lvl1pPr>
          </a:lstStyle>
          <a:p>
            <a:pPr lvl="0"/>
            <a:r>
              <a:rPr lang="de-DE" noProof="0" smtClean="0"/>
              <a:t>Bild durch Klicken auf Symbol hinzufügen</a:t>
            </a:r>
            <a:endParaRPr lang="ru-RU" noProof="0" dirty="0"/>
          </a:p>
        </p:txBody>
      </p:sp>
      <p:sp>
        <p:nvSpPr>
          <p:cNvPr id="3" name="Subtitle 1"/>
          <p:cNvSpPr>
            <a:spLocks noGrp="1"/>
          </p:cNvSpPr>
          <p:nvPr>
            <p:ph type="subTitle" idx="1"/>
          </p:nvPr>
        </p:nvSpPr>
        <p:spPr>
          <a:xfrm>
            <a:off x="1524000" y="4105275"/>
            <a:ext cx="9144000" cy="1655762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ru-RU" dirty="0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1524000" y="1420019"/>
            <a:ext cx="9144000" cy="2387600"/>
          </a:xfrm>
        </p:spPr>
        <p:txBody>
          <a:bodyPr anchor="b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53724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urse Titl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3" name="Subtitle 1"/>
          <p:cNvSpPr>
            <a:spLocks noGrp="1"/>
          </p:cNvSpPr>
          <p:nvPr>
            <p:ph type="subTitle" idx="1" hasCustomPrompt="1"/>
          </p:nvPr>
        </p:nvSpPr>
        <p:spPr>
          <a:xfrm>
            <a:off x="1524000" y="4105275"/>
            <a:ext cx="9144000" cy="1655762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subtitle</a:t>
            </a:r>
            <a:endParaRPr lang="ru-RU" dirty="0"/>
          </a:p>
        </p:txBody>
      </p:sp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>
          <a:xfrm>
            <a:off x="1524000" y="1420019"/>
            <a:ext cx="9144000" cy="2387600"/>
          </a:xfrm>
        </p:spPr>
        <p:txBody>
          <a:bodyPr anchor="b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55650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odule Titl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13" name="Subtitle 1"/>
          <p:cNvSpPr>
            <a:spLocks noGrp="1"/>
          </p:cNvSpPr>
          <p:nvPr>
            <p:ph type="subTitle" idx="1" hasCustomPrompt="1"/>
          </p:nvPr>
        </p:nvSpPr>
        <p:spPr>
          <a:xfrm>
            <a:off x="1361831" y="4458778"/>
            <a:ext cx="6804212" cy="1655762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subtitle</a:t>
            </a:r>
            <a:endParaRPr lang="ru-RU" dirty="0"/>
          </a:p>
        </p:txBody>
      </p:sp>
      <p:sp>
        <p:nvSpPr>
          <p:cNvPr id="12" name="Title"/>
          <p:cNvSpPr>
            <a:spLocks noGrp="1"/>
          </p:cNvSpPr>
          <p:nvPr>
            <p:ph type="ctrTitle" hasCustomPrompt="1"/>
          </p:nvPr>
        </p:nvSpPr>
        <p:spPr>
          <a:xfrm>
            <a:off x="1330218" y="2574277"/>
            <a:ext cx="9540982" cy="1374892"/>
          </a:xfrm>
        </p:spPr>
        <p:txBody>
          <a:bodyPr anchor="t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  <a:endParaRPr lang="ru-RU" dirty="0"/>
          </a:p>
        </p:txBody>
      </p:sp>
      <p:sp>
        <p:nvSpPr>
          <p:cNvPr id="3" name="Text 1"/>
          <p:cNvSpPr>
            <a:spLocks noGrp="1"/>
          </p:cNvSpPr>
          <p:nvPr>
            <p:ph type="body" sz="quarter" idx="10" hasCustomPrompt="1"/>
          </p:nvPr>
        </p:nvSpPr>
        <p:spPr>
          <a:xfrm>
            <a:off x="1330324" y="1201738"/>
            <a:ext cx="4814443" cy="585787"/>
          </a:xfrm>
        </p:spPr>
        <p:txBody>
          <a:bodyPr>
            <a:noAutofit/>
          </a:bodyPr>
          <a:lstStyle>
            <a:lvl1pPr marL="0" indent="0">
              <a:buNone/>
              <a:defRPr sz="2800" b="0">
                <a:solidFill>
                  <a:schemeClr val="bg1"/>
                </a:solidFill>
                <a:latin typeface="+mn-lt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15073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M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1"/>
          <p:cNvSpPr>
            <a:spLocks noGrp="1"/>
          </p:cNvSpPr>
          <p:nvPr>
            <p:ph type="pic" idx="1" hasCustomPrompt="1"/>
          </p:nvPr>
        </p:nvSpPr>
        <p:spPr>
          <a:xfrm>
            <a:off x="8416802" y="-2792"/>
            <a:ext cx="3775198" cy="686079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35" name="Text 1"/>
          <p:cNvSpPr>
            <a:spLocks noGrp="1"/>
          </p:cNvSpPr>
          <p:nvPr>
            <p:ph type="body" sz="quarter" idx="35" hasCustomPrompt="1"/>
          </p:nvPr>
        </p:nvSpPr>
        <p:spPr>
          <a:xfrm>
            <a:off x="926281" y="5565802"/>
            <a:ext cx="6136653" cy="554707"/>
          </a:xfrm>
          <a:prstGeom prst="roundRect">
            <a:avLst>
              <a:gd name="adj" fmla="val 4771"/>
            </a:avLst>
          </a:prstGeom>
          <a:noFill/>
        </p:spPr>
        <p:txBody>
          <a:bodyPr lIns="216000" anchor="ctr" anchorCtr="0">
            <a:noAutofit/>
          </a:bodyPr>
          <a:lstStyle>
            <a:lvl1pPr marL="0" indent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34" name="Text 2"/>
          <p:cNvSpPr>
            <a:spLocks noGrp="1"/>
          </p:cNvSpPr>
          <p:nvPr>
            <p:ph type="body" sz="quarter" idx="34" hasCustomPrompt="1"/>
          </p:nvPr>
        </p:nvSpPr>
        <p:spPr>
          <a:xfrm>
            <a:off x="926281" y="4713901"/>
            <a:ext cx="6136653" cy="554707"/>
          </a:xfrm>
          <a:prstGeom prst="roundRect">
            <a:avLst>
              <a:gd name="adj" fmla="val 4771"/>
            </a:avLst>
          </a:prstGeom>
          <a:noFill/>
        </p:spPr>
        <p:txBody>
          <a:bodyPr lIns="216000" anchor="ctr" anchorCtr="0">
            <a:noAutofit/>
          </a:bodyPr>
          <a:lstStyle>
            <a:lvl1pPr marL="0" indent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29" name="Text 3"/>
          <p:cNvSpPr>
            <a:spLocks noGrp="1"/>
          </p:cNvSpPr>
          <p:nvPr>
            <p:ph type="body" sz="quarter" idx="33" hasCustomPrompt="1"/>
          </p:nvPr>
        </p:nvSpPr>
        <p:spPr>
          <a:xfrm>
            <a:off x="926281" y="3862000"/>
            <a:ext cx="6136653" cy="554707"/>
          </a:xfrm>
          <a:prstGeom prst="roundRect">
            <a:avLst>
              <a:gd name="adj" fmla="val 4771"/>
            </a:avLst>
          </a:prstGeom>
          <a:noFill/>
        </p:spPr>
        <p:txBody>
          <a:bodyPr lIns="216000" anchor="ctr" anchorCtr="0">
            <a:noAutofit/>
          </a:bodyPr>
          <a:lstStyle>
            <a:lvl1pPr marL="0" indent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28" name="Text 4"/>
          <p:cNvSpPr>
            <a:spLocks noGrp="1"/>
          </p:cNvSpPr>
          <p:nvPr>
            <p:ph type="body" sz="quarter" idx="32" hasCustomPrompt="1"/>
          </p:nvPr>
        </p:nvSpPr>
        <p:spPr>
          <a:xfrm>
            <a:off x="926281" y="3010099"/>
            <a:ext cx="6136653" cy="554707"/>
          </a:xfrm>
          <a:prstGeom prst="roundRect">
            <a:avLst>
              <a:gd name="adj" fmla="val 4771"/>
            </a:avLst>
          </a:prstGeom>
          <a:noFill/>
        </p:spPr>
        <p:txBody>
          <a:bodyPr lIns="216000" anchor="ctr" anchorCtr="0">
            <a:noAutofit/>
          </a:bodyPr>
          <a:lstStyle>
            <a:lvl1pPr marL="0" indent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10" name="Text 5"/>
          <p:cNvSpPr>
            <a:spLocks noGrp="1"/>
          </p:cNvSpPr>
          <p:nvPr>
            <p:ph type="body" sz="quarter" idx="31" hasCustomPrompt="1"/>
          </p:nvPr>
        </p:nvSpPr>
        <p:spPr>
          <a:xfrm>
            <a:off x="909439" y="2158198"/>
            <a:ext cx="6136653" cy="554707"/>
          </a:xfrm>
          <a:prstGeom prst="roundRect">
            <a:avLst>
              <a:gd name="adj" fmla="val 4771"/>
            </a:avLst>
          </a:prstGeom>
          <a:noFill/>
        </p:spPr>
        <p:txBody>
          <a:bodyPr lIns="216000" anchor="ctr" anchorCtr="0">
            <a:noAutofit/>
          </a:bodyPr>
          <a:lstStyle>
            <a:lvl1pPr marL="0" indent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8" name="Title"/>
          <p:cNvSpPr>
            <a:spLocks noGrp="1"/>
          </p:cNvSpPr>
          <p:nvPr>
            <p:ph type="title" hasCustomPrompt="1"/>
          </p:nvPr>
        </p:nvSpPr>
        <p:spPr>
          <a:xfrm>
            <a:off x="796427" y="120644"/>
            <a:ext cx="6750786" cy="1113796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add title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98431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urse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1"/>
          <p:cNvSpPr>
            <a:spLocks noGrp="1"/>
          </p:cNvSpPr>
          <p:nvPr>
            <p:ph type="body" sz="quarter" idx="24" hasCustomPrompt="1"/>
          </p:nvPr>
        </p:nvSpPr>
        <p:spPr>
          <a:xfrm>
            <a:off x="7294814" y="5105663"/>
            <a:ext cx="4320000" cy="648000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14" name="Text 2"/>
          <p:cNvSpPr>
            <a:spLocks noGrp="1"/>
          </p:cNvSpPr>
          <p:nvPr>
            <p:ph type="body" sz="quarter" idx="23" hasCustomPrompt="1"/>
          </p:nvPr>
        </p:nvSpPr>
        <p:spPr>
          <a:xfrm>
            <a:off x="7294814" y="3983085"/>
            <a:ext cx="4320000" cy="648000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13" name="Text 3"/>
          <p:cNvSpPr>
            <a:spLocks noGrp="1"/>
          </p:cNvSpPr>
          <p:nvPr>
            <p:ph type="body" sz="quarter" idx="22" hasCustomPrompt="1"/>
          </p:nvPr>
        </p:nvSpPr>
        <p:spPr>
          <a:xfrm>
            <a:off x="7294814" y="2924377"/>
            <a:ext cx="4320000" cy="648000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12" name="Text 4"/>
          <p:cNvSpPr>
            <a:spLocks noGrp="1"/>
          </p:cNvSpPr>
          <p:nvPr>
            <p:ph type="body" sz="quarter" idx="21" hasCustomPrompt="1"/>
          </p:nvPr>
        </p:nvSpPr>
        <p:spPr>
          <a:xfrm>
            <a:off x="1642676" y="5105663"/>
            <a:ext cx="4320000" cy="648000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11" name="Text 5"/>
          <p:cNvSpPr>
            <a:spLocks noGrp="1"/>
          </p:cNvSpPr>
          <p:nvPr>
            <p:ph type="body" sz="quarter" idx="20" hasCustomPrompt="1"/>
          </p:nvPr>
        </p:nvSpPr>
        <p:spPr>
          <a:xfrm>
            <a:off x="1642676" y="4021973"/>
            <a:ext cx="4320000" cy="648000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29" name="Text 6"/>
          <p:cNvSpPr>
            <a:spLocks noGrp="1"/>
          </p:cNvSpPr>
          <p:nvPr>
            <p:ph type="body" sz="quarter" idx="11" hasCustomPrompt="1"/>
          </p:nvPr>
        </p:nvSpPr>
        <p:spPr>
          <a:xfrm>
            <a:off x="1643542" y="2934894"/>
            <a:ext cx="4320000" cy="648000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10" name="Text 7"/>
          <p:cNvSpPr>
            <a:spLocks noGrp="1"/>
          </p:cNvSpPr>
          <p:nvPr>
            <p:ph type="body" sz="quarter" idx="19" hasCustomPrompt="1"/>
          </p:nvPr>
        </p:nvSpPr>
        <p:spPr>
          <a:xfrm>
            <a:off x="796426" y="2017527"/>
            <a:ext cx="10530388" cy="669565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7" name="Title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add title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59167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ini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1"/>
          <p:cNvSpPr>
            <a:spLocks noGrp="1"/>
          </p:cNvSpPr>
          <p:nvPr>
            <p:ph type="body" sz="quarter" idx="19" hasCustomPrompt="1"/>
          </p:nvPr>
        </p:nvSpPr>
        <p:spPr>
          <a:xfrm>
            <a:off x="796426" y="1903600"/>
            <a:ext cx="10557374" cy="669565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11" name="Title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add title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24518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30646213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add title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2702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FC8D4-74CB-49B0-86BB-F5824E9BD4F9}" type="datetimeFigureOut">
              <a:rPr lang="de-DE" smtClean="0"/>
              <a:t>28.06.2019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449D1-48B8-4FC2-BD24-C4B9B72437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32401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0/70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1"/>
          <p:cNvSpPr>
            <a:spLocks noGrp="1"/>
          </p:cNvSpPr>
          <p:nvPr>
            <p:ph type="pic" idx="1" hasCustomPrompt="1"/>
          </p:nvPr>
        </p:nvSpPr>
        <p:spPr>
          <a:xfrm>
            <a:off x="4851400" y="0"/>
            <a:ext cx="7341891" cy="685799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5" name="Text 1"/>
          <p:cNvSpPr>
            <a:spLocks noGrp="1"/>
          </p:cNvSpPr>
          <p:nvPr>
            <p:ph type="body" sz="half" idx="2" hasCustomPrompt="1"/>
          </p:nvPr>
        </p:nvSpPr>
        <p:spPr>
          <a:xfrm>
            <a:off x="707574" y="2536941"/>
            <a:ext cx="3678161" cy="3897682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10" name="Title"/>
          <p:cNvSpPr>
            <a:spLocks noGrp="1"/>
          </p:cNvSpPr>
          <p:nvPr>
            <p:ph type="title" hasCustomPrompt="1"/>
          </p:nvPr>
        </p:nvSpPr>
        <p:spPr>
          <a:xfrm>
            <a:off x="707574" y="546652"/>
            <a:ext cx="3678160" cy="1273681"/>
          </a:xfrm>
        </p:spPr>
        <p:txBody>
          <a:bodyPr anchor="b">
            <a:noAutofit/>
          </a:bodyPr>
          <a:lstStyle>
            <a:lvl1pPr>
              <a:defRPr sz="2800"/>
            </a:lvl1pPr>
          </a:lstStyle>
          <a:p>
            <a:r>
              <a:rPr lang="en-US"/>
              <a:t>Click to add title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57075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0/30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1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4852663" cy="685799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5" name="Text 1"/>
          <p:cNvSpPr>
            <a:spLocks noGrp="1"/>
          </p:cNvSpPr>
          <p:nvPr>
            <p:ph type="body" sz="half" idx="2" hasCustomPrompt="1"/>
          </p:nvPr>
        </p:nvSpPr>
        <p:spPr>
          <a:xfrm>
            <a:off x="5550522" y="1941916"/>
            <a:ext cx="5803277" cy="4226871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10" name="Title"/>
          <p:cNvSpPr>
            <a:spLocks noGrp="1"/>
          </p:cNvSpPr>
          <p:nvPr>
            <p:ph type="title" hasCustomPrompt="1"/>
          </p:nvPr>
        </p:nvSpPr>
        <p:spPr>
          <a:xfrm>
            <a:off x="5550522" y="120644"/>
            <a:ext cx="5803277" cy="1136791"/>
          </a:xfrm>
        </p:spPr>
        <p:txBody>
          <a:bodyPr anchor="b">
            <a:noAutofit/>
          </a:bodyPr>
          <a:lstStyle>
            <a:lvl1pPr>
              <a:defRPr sz="2800"/>
            </a:lvl1pPr>
          </a:lstStyle>
          <a:p>
            <a:r>
              <a:rPr lang="en-US"/>
              <a:t>Click to add title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83134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0/50 Picture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1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12192000" cy="342053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5" name="Text 1"/>
          <p:cNvSpPr>
            <a:spLocks noGrp="1"/>
          </p:cNvSpPr>
          <p:nvPr>
            <p:ph type="body" sz="half" idx="2" hasCustomPrompt="1"/>
          </p:nvPr>
        </p:nvSpPr>
        <p:spPr>
          <a:xfrm>
            <a:off x="817312" y="5066115"/>
            <a:ext cx="10557375" cy="1211855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8" name="Title"/>
          <p:cNvSpPr>
            <a:spLocks noGrp="1"/>
          </p:cNvSpPr>
          <p:nvPr>
            <p:ph type="title" hasCustomPrompt="1"/>
          </p:nvPr>
        </p:nvSpPr>
        <p:spPr>
          <a:xfrm>
            <a:off x="817312" y="3644240"/>
            <a:ext cx="10557375" cy="724035"/>
          </a:xfrm>
        </p:spPr>
        <p:txBody>
          <a:bodyPr anchor="b">
            <a:noAutofit/>
          </a:bodyPr>
          <a:lstStyle>
            <a:lvl1pPr>
              <a:defRPr sz="2800"/>
            </a:lvl1pPr>
          </a:lstStyle>
          <a:p>
            <a:r>
              <a:rPr lang="en-US"/>
              <a:t>Click to add title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484916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0/50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1"/>
          <p:cNvSpPr>
            <a:spLocks noGrp="1"/>
          </p:cNvSpPr>
          <p:nvPr>
            <p:ph type="pic" idx="1" hasCustomPrompt="1"/>
          </p:nvPr>
        </p:nvSpPr>
        <p:spPr>
          <a:xfrm>
            <a:off x="-1" y="0"/>
            <a:ext cx="6096001" cy="6857999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4" name="Text 1"/>
          <p:cNvSpPr>
            <a:spLocks noGrp="1"/>
          </p:cNvSpPr>
          <p:nvPr>
            <p:ph type="body" sz="half" idx="2" hasCustomPrompt="1"/>
          </p:nvPr>
        </p:nvSpPr>
        <p:spPr>
          <a:xfrm>
            <a:off x="6713394" y="1941917"/>
            <a:ext cx="4839070" cy="3942795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10" name="Title"/>
          <p:cNvSpPr>
            <a:spLocks noGrp="1"/>
          </p:cNvSpPr>
          <p:nvPr>
            <p:ph type="title" hasCustomPrompt="1"/>
          </p:nvPr>
        </p:nvSpPr>
        <p:spPr>
          <a:xfrm>
            <a:off x="6694960" y="120644"/>
            <a:ext cx="4857503" cy="1136791"/>
          </a:xfrm>
        </p:spPr>
        <p:txBody>
          <a:bodyPr anchor="b">
            <a:noAutofit/>
          </a:bodyPr>
          <a:lstStyle>
            <a:lvl1pPr>
              <a:defRPr sz="2800"/>
            </a:lvl1pPr>
          </a:lstStyle>
          <a:p>
            <a:r>
              <a:rPr lang="en-US"/>
              <a:t>Click to add title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21029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0/60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1"/>
          <p:cNvSpPr>
            <a:spLocks noGrp="1"/>
          </p:cNvSpPr>
          <p:nvPr>
            <p:ph type="pic" idx="1" hasCustomPrompt="1"/>
          </p:nvPr>
        </p:nvSpPr>
        <p:spPr>
          <a:xfrm>
            <a:off x="5630666" y="1941918"/>
            <a:ext cx="5666812" cy="402195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4" name="Text 1"/>
          <p:cNvSpPr>
            <a:spLocks noGrp="1"/>
          </p:cNvSpPr>
          <p:nvPr>
            <p:ph type="body" sz="half" idx="2" hasCustomPrompt="1"/>
          </p:nvPr>
        </p:nvSpPr>
        <p:spPr>
          <a:xfrm>
            <a:off x="838200" y="1941918"/>
            <a:ext cx="4191000" cy="4021958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8" name="Title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add title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3947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0/40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1"/>
          <p:cNvSpPr>
            <a:spLocks noGrp="1"/>
          </p:cNvSpPr>
          <p:nvPr>
            <p:ph type="pic" idx="1" hasCustomPrompt="1"/>
          </p:nvPr>
        </p:nvSpPr>
        <p:spPr>
          <a:xfrm>
            <a:off x="6807395" y="1941917"/>
            <a:ext cx="4546406" cy="398234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8" name="Text 1"/>
          <p:cNvSpPr>
            <a:spLocks noGrp="1"/>
          </p:cNvSpPr>
          <p:nvPr>
            <p:ph type="body" sz="half" idx="2" hasCustomPrompt="1"/>
          </p:nvPr>
        </p:nvSpPr>
        <p:spPr>
          <a:xfrm>
            <a:off x="838200" y="1941917"/>
            <a:ext cx="5444067" cy="3982339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9" name="Title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add title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34144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roblem and Solu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1"/>
          <p:cNvSpPr>
            <a:spLocks noGrp="1"/>
          </p:cNvSpPr>
          <p:nvPr>
            <p:ph type="body" sz="half" idx="16" hasCustomPrompt="1"/>
          </p:nvPr>
        </p:nvSpPr>
        <p:spPr>
          <a:xfrm>
            <a:off x="6035465" y="5455552"/>
            <a:ext cx="4991926" cy="941258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5" name="Text 2"/>
          <p:cNvSpPr>
            <a:spLocks noGrp="1"/>
          </p:cNvSpPr>
          <p:nvPr>
            <p:ph type="body" sz="quarter" idx="3" hasCustomPrompt="1"/>
          </p:nvPr>
        </p:nvSpPr>
        <p:spPr>
          <a:xfrm>
            <a:off x="6035465" y="4372693"/>
            <a:ext cx="4991926" cy="682191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11" name="Picture 1"/>
          <p:cNvSpPr>
            <a:spLocks noGrp="1"/>
          </p:cNvSpPr>
          <p:nvPr>
            <p:ph type="pic" sz="quarter" idx="14" hasCustomPrompt="1"/>
          </p:nvPr>
        </p:nvSpPr>
        <p:spPr>
          <a:xfrm>
            <a:off x="6172201" y="1670445"/>
            <a:ext cx="4587659" cy="270224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9" name="Text 3"/>
          <p:cNvSpPr>
            <a:spLocks noGrp="1"/>
          </p:cNvSpPr>
          <p:nvPr>
            <p:ph type="body" sz="half" idx="15" hasCustomPrompt="1"/>
          </p:nvPr>
        </p:nvSpPr>
        <p:spPr>
          <a:xfrm>
            <a:off x="703052" y="5455552"/>
            <a:ext cx="4919825" cy="941258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3" name="Text 4"/>
          <p:cNvSpPr>
            <a:spLocks noGrp="1"/>
          </p:cNvSpPr>
          <p:nvPr>
            <p:ph type="body" idx="1" hasCustomPrompt="1"/>
          </p:nvPr>
        </p:nvSpPr>
        <p:spPr>
          <a:xfrm>
            <a:off x="703054" y="4372693"/>
            <a:ext cx="4919824" cy="682191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10" name="Picture 2"/>
          <p:cNvSpPr>
            <a:spLocks noGrp="1"/>
          </p:cNvSpPr>
          <p:nvPr>
            <p:ph type="pic" sz="quarter" idx="13" hasCustomPrompt="1"/>
          </p:nvPr>
        </p:nvSpPr>
        <p:spPr>
          <a:xfrm>
            <a:off x="838201" y="1660597"/>
            <a:ext cx="4485363" cy="271455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13" name="Title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add title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34986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itu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1"/>
          <p:cNvSpPr>
            <a:spLocks noGrp="1"/>
          </p:cNvSpPr>
          <p:nvPr>
            <p:ph type="pic" sz="quarter" idx="16" hasCustomPrompt="1"/>
          </p:nvPr>
        </p:nvSpPr>
        <p:spPr>
          <a:xfrm>
            <a:off x="6163258" y="4168184"/>
            <a:ext cx="4528646" cy="234517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24" name="Text 1"/>
          <p:cNvSpPr>
            <a:spLocks noGrp="1"/>
          </p:cNvSpPr>
          <p:nvPr>
            <p:ph type="body" sz="quarter" idx="18" hasCustomPrompt="1"/>
          </p:nvPr>
        </p:nvSpPr>
        <p:spPr>
          <a:xfrm>
            <a:off x="6163258" y="6096439"/>
            <a:ext cx="4528646" cy="416920"/>
          </a:xfrm>
          <a:solidFill>
            <a:schemeClr val="accent1">
              <a:lumMod val="75000"/>
              <a:alpha val="89804"/>
            </a:schemeClr>
          </a:solidFill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13" name="Picture 2"/>
          <p:cNvSpPr>
            <a:spLocks noGrp="1"/>
          </p:cNvSpPr>
          <p:nvPr>
            <p:ph type="pic" sz="quarter" idx="15" hasCustomPrompt="1"/>
          </p:nvPr>
        </p:nvSpPr>
        <p:spPr>
          <a:xfrm>
            <a:off x="1244198" y="4168829"/>
            <a:ext cx="4528646" cy="234517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23" name="Text 2"/>
          <p:cNvSpPr>
            <a:spLocks noGrp="1"/>
          </p:cNvSpPr>
          <p:nvPr>
            <p:ph type="body" idx="17" hasCustomPrompt="1"/>
          </p:nvPr>
        </p:nvSpPr>
        <p:spPr>
          <a:xfrm>
            <a:off x="1244198" y="6097318"/>
            <a:ext cx="4528646" cy="416041"/>
          </a:xfrm>
          <a:solidFill>
            <a:schemeClr val="accent1">
              <a:lumMod val="75000"/>
              <a:alpha val="89804"/>
            </a:schemeClr>
          </a:solidFill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17" name="Picture 3"/>
          <p:cNvSpPr>
            <a:spLocks noGrp="1"/>
          </p:cNvSpPr>
          <p:nvPr>
            <p:ph type="pic" sz="quarter" idx="14" hasCustomPrompt="1"/>
          </p:nvPr>
        </p:nvSpPr>
        <p:spPr>
          <a:xfrm>
            <a:off x="6163258" y="1597828"/>
            <a:ext cx="4528646" cy="234517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20" name="Text 3"/>
          <p:cNvSpPr>
            <a:spLocks noGrp="1"/>
          </p:cNvSpPr>
          <p:nvPr>
            <p:ph type="body" sz="quarter" idx="3" hasCustomPrompt="1"/>
          </p:nvPr>
        </p:nvSpPr>
        <p:spPr>
          <a:xfrm>
            <a:off x="6163258" y="3526083"/>
            <a:ext cx="4528646" cy="416920"/>
          </a:xfrm>
          <a:solidFill>
            <a:schemeClr val="accent1">
              <a:lumMod val="75000"/>
              <a:alpha val="89804"/>
            </a:schemeClr>
          </a:solidFill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16" name="Picture 4"/>
          <p:cNvSpPr>
            <a:spLocks noGrp="1"/>
          </p:cNvSpPr>
          <p:nvPr>
            <p:ph type="pic" sz="quarter" idx="13" hasCustomPrompt="1"/>
          </p:nvPr>
        </p:nvSpPr>
        <p:spPr>
          <a:xfrm>
            <a:off x="1244198" y="1598473"/>
            <a:ext cx="4528646" cy="234517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19" name="Text 4"/>
          <p:cNvSpPr>
            <a:spLocks noGrp="1"/>
          </p:cNvSpPr>
          <p:nvPr>
            <p:ph type="body" idx="1" hasCustomPrompt="1"/>
          </p:nvPr>
        </p:nvSpPr>
        <p:spPr>
          <a:xfrm>
            <a:off x="1244198" y="3526962"/>
            <a:ext cx="4528646" cy="416041"/>
          </a:xfrm>
          <a:solidFill>
            <a:schemeClr val="accent1">
              <a:lumMod val="75000"/>
              <a:alpha val="89804"/>
            </a:schemeClr>
          </a:solidFill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14" name="Title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add title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27966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roducts -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1"/>
          <p:cNvSpPr>
            <a:spLocks noGrp="1"/>
          </p:cNvSpPr>
          <p:nvPr>
            <p:ph type="body" sz="quarter" idx="18" hasCustomPrompt="1"/>
          </p:nvPr>
        </p:nvSpPr>
        <p:spPr>
          <a:xfrm>
            <a:off x="8101092" y="5453090"/>
            <a:ext cx="3431265" cy="958936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l">
              <a:buNone/>
              <a:defRPr sz="1200"/>
            </a:lvl2pPr>
            <a:lvl3pPr marL="685800" indent="0" algn="l">
              <a:buNone/>
              <a:defRPr sz="1200"/>
            </a:lvl3pPr>
            <a:lvl4pPr marL="1028700" indent="0" algn="l">
              <a:buNone/>
              <a:defRPr sz="1200"/>
            </a:lvl4pPr>
            <a:lvl5pPr marL="1371600" indent="0" algn="l">
              <a:buNone/>
              <a:defRPr sz="1200"/>
            </a:lvl5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16" name="Text 2"/>
          <p:cNvSpPr>
            <a:spLocks noGrp="1"/>
          </p:cNvSpPr>
          <p:nvPr>
            <p:ph type="body" idx="21" hasCustomPrompt="1"/>
          </p:nvPr>
        </p:nvSpPr>
        <p:spPr>
          <a:xfrm>
            <a:off x="8091867" y="5087629"/>
            <a:ext cx="3440491" cy="375910"/>
          </a:xfrm>
        </p:spPr>
        <p:txBody>
          <a:bodyPr anchor="b">
            <a:noAutofit/>
          </a:bodyPr>
          <a:lstStyle>
            <a:lvl1pPr marL="0" indent="0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12" name="Picture 1"/>
          <p:cNvSpPr>
            <a:spLocks noGrp="1"/>
          </p:cNvSpPr>
          <p:nvPr>
            <p:ph type="pic" sz="quarter" idx="12" hasCustomPrompt="1"/>
          </p:nvPr>
        </p:nvSpPr>
        <p:spPr>
          <a:xfrm>
            <a:off x="8189841" y="2728081"/>
            <a:ext cx="3165548" cy="214812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7" name="Text 3"/>
          <p:cNvSpPr>
            <a:spLocks noGrp="1"/>
          </p:cNvSpPr>
          <p:nvPr>
            <p:ph type="body" sz="quarter" idx="17" hasCustomPrompt="1"/>
          </p:nvPr>
        </p:nvSpPr>
        <p:spPr>
          <a:xfrm>
            <a:off x="4457111" y="5453091"/>
            <a:ext cx="3385930" cy="958935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l">
              <a:buNone/>
              <a:defRPr sz="1200"/>
            </a:lvl2pPr>
            <a:lvl3pPr marL="685800" indent="0" algn="l">
              <a:buNone/>
              <a:defRPr sz="1200"/>
            </a:lvl3pPr>
            <a:lvl4pPr marL="1028700" indent="0" algn="l">
              <a:buNone/>
              <a:defRPr sz="1200"/>
            </a:lvl4pPr>
            <a:lvl5pPr marL="1371600" indent="0" algn="l">
              <a:buNone/>
              <a:defRPr sz="1200"/>
            </a:lvl5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15" name="Text 4"/>
          <p:cNvSpPr>
            <a:spLocks noGrp="1"/>
          </p:cNvSpPr>
          <p:nvPr>
            <p:ph type="body" idx="20" hasCustomPrompt="1"/>
          </p:nvPr>
        </p:nvSpPr>
        <p:spPr>
          <a:xfrm>
            <a:off x="4451428" y="5087629"/>
            <a:ext cx="3382387" cy="375910"/>
          </a:xfrm>
        </p:spPr>
        <p:txBody>
          <a:bodyPr anchor="b">
            <a:noAutofit/>
          </a:bodyPr>
          <a:lstStyle>
            <a:lvl1pPr marL="0" indent="0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11" name="Picture 2"/>
          <p:cNvSpPr>
            <a:spLocks noGrp="1"/>
          </p:cNvSpPr>
          <p:nvPr>
            <p:ph type="pic" sz="quarter" idx="11" hasCustomPrompt="1"/>
          </p:nvPr>
        </p:nvSpPr>
        <p:spPr>
          <a:xfrm>
            <a:off x="4545859" y="2728081"/>
            <a:ext cx="3165548" cy="214812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6" name="Text 5"/>
          <p:cNvSpPr>
            <a:spLocks noGrp="1"/>
          </p:cNvSpPr>
          <p:nvPr>
            <p:ph type="body" sz="quarter" idx="16" hasCustomPrompt="1"/>
          </p:nvPr>
        </p:nvSpPr>
        <p:spPr>
          <a:xfrm>
            <a:off x="738274" y="5453090"/>
            <a:ext cx="3369702" cy="958936"/>
          </a:xfrm>
        </p:spPr>
        <p:txBody>
          <a:bodyPr wrap="square">
            <a:noAutofit/>
          </a:bodyPr>
          <a:lstStyle>
            <a:lvl1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342900" indent="0" algn="l">
              <a:buNone/>
              <a:defRPr sz="1200"/>
            </a:lvl2pPr>
            <a:lvl3pPr marL="685800" indent="0" algn="l">
              <a:buNone/>
              <a:defRPr sz="1200"/>
            </a:lvl3pPr>
            <a:lvl4pPr marL="1028700" indent="0" algn="l">
              <a:buNone/>
              <a:defRPr sz="1200"/>
            </a:lvl4pPr>
            <a:lvl5pPr marL="1371600" indent="0" algn="l">
              <a:buNone/>
              <a:defRPr sz="1200"/>
            </a:lvl5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14" name="Text 6"/>
          <p:cNvSpPr>
            <a:spLocks noGrp="1"/>
          </p:cNvSpPr>
          <p:nvPr>
            <p:ph type="body" idx="1" hasCustomPrompt="1"/>
          </p:nvPr>
        </p:nvSpPr>
        <p:spPr>
          <a:xfrm>
            <a:off x="741816" y="5087629"/>
            <a:ext cx="3366160" cy="375910"/>
          </a:xfrm>
        </p:spPr>
        <p:txBody>
          <a:bodyPr anchor="b">
            <a:noAutofit/>
          </a:bodyPr>
          <a:lstStyle>
            <a:lvl1pPr marL="0" indent="0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3" name="Picture 3"/>
          <p:cNvSpPr>
            <a:spLocks noGrp="1"/>
          </p:cNvSpPr>
          <p:nvPr>
            <p:ph type="pic" sz="quarter" idx="10" hasCustomPrompt="1"/>
          </p:nvPr>
        </p:nvSpPr>
        <p:spPr>
          <a:xfrm>
            <a:off x="839790" y="2728079"/>
            <a:ext cx="3165548" cy="214812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4" name="Text 7"/>
          <p:cNvSpPr>
            <a:spLocks noGrp="1"/>
          </p:cNvSpPr>
          <p:nvPr>
            <p:ph type="body" sz="quarter" idx="23" hasCustomPrompt="1"/>
          </p:nvPr>
        </p:nvSpPr>
        <p:spPr>
          <a:xfrm>
            <a:off x="798846" y="1845930"/>
            <a:ext cx="10556875" cy="681038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19" name="Title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add title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84171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roducts - Ti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1"/>
          <p:cNvSpPr>
            <a:spLocks noGrp="1"/>
          </p:cNvSpPr>
          <p:nvPr>
            <p:ph type="body" sz="quarter" idx="19" hasCustomPrompt="1"/>
          </p:nvPr>
        </p:nvSpPr>
        <p:spPr>
          <a:xfrm>
            <a:off x="8691592" y="4929711"/>
            <a:ext cx="2690419" cy="1334907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15" name="Text 2"/>
          <p:cNvSpPr>
            <a:spLocks noGrp="1"/>
          </p:cNvSpPr>
          <p:nvPr>
            <p:ph type="body" sz="quarter" idx="23" hasCustomPrompt="1"/>
          </p:nvPr>
        </p:nvSpPr>
        <p:spPr>
          <a:xfrm>
            <a:off x="8691592" y="4126486"/>
            <a:ext cx="2690419" cy="412750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latin typeface="+mn-lt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19" name="Picture 1"/>
          <p:cNvSpPr>
            <a:spLocks noGrp="1"/>
          </p:cNvSpPr>
          <p:nvPr>
            <p:ph type="pic" sz="quarter" idx="15" hasCustomPrompt="1"/>
          </p:nvPr>
        </p:nvSpPr>
        <p:spPr>
          <a:xfrm>
            <a:off x="6420685" y="4242543"/>
            <a:ext cx="2094837" cy="193779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22" name="Text 3"/>
          <p:cNvSpPr>
            <a:spLocks noGrp="1"/>
          </p:cNvSpPr>
          <p:nvPr>
            <p:ph type="body" sz="quarter" idx="17" hasCustomPrompt="1"/>
          </p:nvPr>
        </p:nvSpPr>
        <p:spPr>
          <a:xfrm>
            <a:off x="3260318" y="4929710"/>
            <a:ext cx="2705980" cy="1334906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14" name="Text 4"/>
          <p:cNvSpPr>
            <a:spLocks noGrp="1"/>
          </p:cNvSpPr>
          <p:nvPr>
            <p:ph type="body" sz="quarter" idx="22" hasCustomPrompt="1"/>
          </p:nvPr>
        </p:nvSpPr>
        <p:spPr>
          <a:xfrm>
            <a:off x="3259667" y="4159250"/>
            <a:ext cx="2707677" cy="412750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latin typeface="+mn-lt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17" name="Picture 2"/>
          <p:cNvSpPr>
            <a:spLocks noGrp="1"/>
          </p:cNvSpPr>
          <p:nvPr>
            <p:ph type="pic" sz="quarter" idx="11" hasCustomPrompt="1"/>
          </p:nvPr>
        </p:nvSpPr>
        <p:spPr>
          <a:xfrm>
            <a:off x="989409" y="4242543"/>
            <a:ext cx="2094837" cy="193779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23" name="Text 5"/>
          <p:cNvSpPr>
            <a:spLocks noGrp="1"/>
          </p:cNvSpPr>
          <p:nvPr>
            <p:ph type="body" sz="quarter" idx="18" hasCustomPrompt="1"/>
          </p:nvPr>
        </p:nvSpPr>
        <p:spPr>
          <a:xfrm>
            <a:off x="8691592" y="2494622"/>
            <a:ext cx="2690419" cy="1285246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13" name="Text 6"/>
          <p:cNvSpPr>
            <a:spLocks noGrp="1"/>
          </p:cNvSpPr>
          <p:nvPr>
            <p:ph type="body" sz="quarter" idx="21" hasCustomPrompt="1"/>
          </p:nvPr>
        </p:nvSpPr>
        <p:spPr>
          <a:xfrm>
            <a:off x="8691592" y="1704706"/>
            <a:ext cx="2690419" cy="412750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latin typeface="+mn-lt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18" name="Picture 3"/>
          <p:cNvSpPr>
            <a:spLocks noGrp="1"/>
          </p:cNvSpPr>
          <p:nvPr>
            <p:ph type="pic" sz="quarter" idx="12" hasCustomPrompt="1"/>
          </p:nvPr>
        </p:nvSpPr>
        <p:spPr>
          <a:xfrm>
            <a:off x="6420687" y="1854404"/>
            <a:ext cx="2094837" cy="1897613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21" name="Text 7"/>
          <p:cNvSpPr>
            <a:spLocks noGrp="1"/>
          </p:cNvSpPr>
          <p:nvPr>
            <p:ph type="body" sz="quarter" idx="16" hasCustomPrompt="1"/>
          </p:nvPr>
        </p:nvSpPr>
        <p:spPr>
          <a:xfrm>
            <a:off x="3260318" y="2494623"/>
            <a:ext cx="2705980" cy="1285244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3" name="Text 8"/>
          <p:cNvSpPr>
            <a:spLocks noGrp="1"/>
          </p:cNvSpPr>
          <p:nvPr>
            <p:ph type="body" sz="quarter" idx="20" hasCustomPrompt="1"/>
          </p:nvPr>
        </p:nvSpPr>
        <p:spPr>
          <a:xfrm>
            <a:off x="3259667" y="1727742"/>
            <a:ext cx="2707677" cy="412750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latin typeface="+mn-lt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16" name="Picture 4"/>
          <p:cNvSpPr>
            <a:spLocks noGrp="1"/>
          </p:cNvSpPr>
          <p:nvPr>
            <p:ph type="pic" sz="quarter" idx="10" hasCustomPrompt="1"/>
          </p:nvPr>
        </p:nvSpPr>
        <p:spPr>
          <a:xfrm>
            <a:off x="989411" y="1854403"/>
            <a:ext cx="2094837" cy="18976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26" name="Title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add title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721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FC8D4-74CB-49B0-86BB-F5824E9BD4F9}" type="datetimeFigureOut">
              <a:rPr lang="de-DE" smtClean="0"/>
              <a:t>28.06.2019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449D1-48B8-4FC2-BD24-C4B9B72437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23780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ideo 1"/>
          <p:cNvSpPr>
            <a:spLocks noGrp="1"/>
          </p:cNvSpPr>
          <p:nvPr>
            <p:ph type="media" sz="quarter" idx="20" hasCustomPrompt="1"/>
          </p:nvPr>
        </p:nvSpPr>
        <p:spPr>
          <a:xfrm>
            <a:off x="4298006" y="2045266"/>
            <a:ext cx="7089342" cy="406689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add video</a:t>
            </a:r>
            <a:endParaRPr lang="ru-RU" dirty="0"/>
          </a:p>
        </p:txBody>
      </p:sp>
      <p:sp>
        <p:nvSpPr>
          <p:cNvPr id="4" name="Text 1"/>
          <p:cNvSpPr>
            <a:spLocks noGrp="1"/>
          </p:cNvSpPr>
          <p:nvPr>
            <p:ph type="body" sz="quarter" idx="19" hasCustomPrompt="1"/>
          </p:nvPr>
        </p:nvSpPr>
        <p:spPr>
          <a:xfrm>
            <a:off x="832638" y="1932060"/>
            <a:ext cx="3077589" cy="3626769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6" name="Title"/>
          <p:cNvSpPr>
            <a:spLocks noGrp="1"/>
          </p:cNvSpPr>
          <p:nvPr>
            <p:ph type="title" hasCustomPrompt="1"/>
          </p:nvPr>
        </p:nvSpPr>
        <p:spPr>
          <a:xfrm>
            <a:off x="796427" y="120646"/>
            <a:ext cx="10557375" cy="1136791"/>
          </a:xfrm>
        </p:spPr>
        <p:txBody>
          <a:bodyPr anchor="b">
            <a:noAutofit/>
          </a:bodyPr>
          <a:lstStyle>
            <a:lvl1pPr>
              <a:defRPr sz="3200">
                <a:latin typeface="+mj-lt"/>
              </a:defRPr>
            </a:lvl1pPr>
          </a:lstStyle>
          <a:p>
            <a:r>
              <a:rPr lang="en-US"/>
              <a:t>Click to add title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19819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jor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1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ext 1"/>
          <p:cNvSpPr>
            <a:spLocks noGrp="1"/>
          </p:cNvSpPr>
          <p:nvPr>
            <p:ph type="body" sz="quarter" idx="11" hasCustomPrompt="1"/>
          </p:nvPr>
        </p:nvSpPr>
        <p:spPr>
          <a:xfrm>
            <a:off x="7425268" y="3624649"/>
            <a:ext cx="3323825" cy="239864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7" name="Text 2"/>
          <p:cNvSpPr>
            <a:spLocks noGrp="1"/>
          </p:cNvSpPr>
          <p:nvPr>
            <p:ph type="body" sz="quarter" idx="20" hasCustomPrompt="1"/>
          </p:nvPr>
        </p:nvSpPr>
        <p:spPr>
          <a:xfrm>
            <a:off x="7823497" y="3065462"/>
            <a:ext cx="2925596" cy="363538"/>
          </a:xfrm>
        </p:spPr>
        <p:txBody>
          <a:bodyPr>
            <a:noAutofit/>
          </a:bodyPr>
          <a:lstStyle>
            <a:lvl1pPr algn="l"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046995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1"/>
          <p:cNvSpPr>
            <a:spLocks noGrp="1"/>
          </p:cNvSpPr>
          <p:nvPr>
            <p:ph type="body" sz="quarter" idx="19" hasCustomPrompt="1"/>
          </p:nvPr>
        </p:nvSpPr>
        <p:spPr>
          <a:xfrm>
            <a:off x="9318477" y="5173378"/>
            <a:ext cx="2094837" cy="1077110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14" name="Picture 1"/>
          <p:cNvSpPr>
            <a:spLocks noGrp="1"/>
          </p:cNvSpPr>
          <p:nvPr>
            <p:ph type="pic" sz="quarter" idx="15" hasCustomPrompt="1"/>
          </p:nvPr>
        </p:nvSpPr>
        <p:spPr>
          <a:xfrm>
            <a:off x="9318478" y="2913786"/>
            <a:ext cx="2094837" cy="2094837"/>
          </a:xfrm>
          <a:prstGeom prst="ellipse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12" name="Text 2"/>
          <p:cNvSpPr>
            <a:spLocks noGrp="1"/>
          </p:cNvSpPr>
          <p:nvPr>
            <p:ph type="body" sz="quarter" idx="18" hasCustomPrompt="1"/>
          </p:nvPr>
        </p:nvSpPr>
        <p:spPr>
          <a:xfrm>
            <a:off x="6527060" y="5173379"/>
            <a:ext cx="2094837" cy="1077110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7" name="Picture 2"/>
          <p:cNvSpPr>
            <a:spLocks noGrp="1"/>
          </p:cNvSpPr>
          <p:nvPr>
            <p:ph type="pic" sz="quarter" idx="12" hasCustomPrompt="1"/>
          </p:nvPr>
        </p:nvSpPr>
        <p:spPr>
          <a:xfrm>
            <a:off x="6527061" y="2906037"/>
            <a:ext cx="2094837" cy="2094837"/>
          </a:xfrm>
          <a:prstGeom prst="ellipse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11" name="Text 3"/>
          <p:cNvSpPr>
            <a:spLocks noGrp="1"/>
          </p:cNvSpPr>
          <p:nvPr>
            <p:ph type="body" sz="quarter" idx="17" hasCustomPrompt="1"/>
          </p:nvPr>
        </p:nvSpPr>
        <p:spPr>
          <a:xfrm>
            <a:off x="3735645" y="5173380"/>
            <a:ext cx="2094724" cy="1077110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6" name="Picture 3"/>
          <p:cNvSpPr>
            <a:spLocks noGrp="1"/>
          </p:cNvSpPr>
          <p:nvPr>
            <p:ph type="pic" sz="quarter" idx="11" hasCustomPrompt="1"/>
          </p:nvPr>
        </p:nvSpPr>
        <p:spPr>
          <a:xfrm>
            <a:off x="3735645" y="2906037"/>
            <a:ext cx="2094837" cy="2094837"/>
          </a:xfrm>
          <a:prstGeom prst="ellipse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4" name="Text 4"/>
          <p:cNvSpPr>
            <a:spLocks noGrp="1"/>
          </p:cNvSpPr>
          <p:nvPr>
            <p:ph type="body" sz="quarter" idx="16" hasCustomPrompt="1"/>
          </p:nvPr>
        </p:nvSpPr>
        <p:spPr>
          <a:xfrm>
            <a:off x="944229" y="5173380"/>
            <a:ext cx="2094246" cy="1077110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3" name="Picture 4"/>
          <p:cNvSpPr>
            <a:spLocks noGrp="1"/>
          </p:cNvSpPr>
          <p:nvPr>
            <p:ph type="pic" sz="quarter" idx="10" hasCustomPrompt="1"/>
          </p:nvPr>
        </p:nvSpPr>
        <p:spPr>
          <a:xfrm>
            <a:off x="944229" y="2906037"/>
            <a:ext cx="2094837" cy="2094837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15" name="Text 5"/>
          <p:cNvSpPr>
            <a:spLocks noGrp="1"/>
          </p:cNvSpPr>
          <p:nvPr>
            <p:ph type="body" sz="quarter" idx="23" hasCustomPrompt="1"/>
          </p:nvPr>
        </p:nvSpPr>
        <p:spPr>
          <a:xfrm>
            <a:off x="798846" y="1845929"/>
            <a:ext cx="10556875" cy="887601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16" name="Title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add title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27489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1"/>
          <p:cNvSpPr>
            <a:spLocks noGrp="1"/>
          </p:cNvSpPr>
          <p:nvPr>
            <p:ph type="body" sz="quarter" idx="20" hasCustomPrompt="1"/>
          </p:nvPr>
        </p:nvSpPr>
        <p:spPr>
          <a:xfrm>
            <a:off x="9557155" y="4837858"/>
            <a:ext cx="1440000" cy="1077110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10" name="Picture 1"/>
          <p:cNvSpPr>
            <a:spLocks noGrp="1"/>
          </p:cNvSpPr>
          <p:nvPr>
            <p:ph type="pic" sz="quarter" idx="14" hasCustomPrompt="1"/>
          </p:nvPr>
        </p:nvSpPr>
        <p:spPr>
          <a:xfrm>
            <a:off x="9628875" y="3142238"/>
            <a:ext cx="1440000" cy="1440000"/>
          </a:xfrm>
          <a:prstGeom prst="roundRect">
            <a:avLst>
              <a:gd name="adj" fmla="val 1359"/>
            </a:avLst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15" name="Text 2"/>
          <p:cNvSpPr>
            <a:spLocks noGrp="1"/>
          </p:cNvSpPr>
          <p:nvPr>
            <p:ph type="body" sz="quarter" idx="19" hasCustomPrompt="1"/>
          </p:nvPr>
        </p:nvSpPr>
        <p:spPr>
          <a:xfrm>
            <a:off x="7387847" y="4837858"/>
            <a:ext cx="1440000" cy="1077110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9" name="Picture 2"/>
          <p:cNvSpPr>
            <a:spLocks noGrp="1"/>
          </p:cNvSpPr>
          <p:nvPr>
            <p:ph type="pic" sz="quarter" idx="13" hasCustomPrompt="1"/>
          </p:nvPr>
        </p:nvSpPr>
        <p:spPr>
          <a:xfrm>
            <a:off x="7459565" y="3142238"/>
            <a:ext cx="1440000" cy="1440000"/>
          </a:xfrm>
          <a:prstGeom prst="roundRect">
            <a:avLst>
              <a:gd name="adj" fmla="val 3060"/>
            </a:avLst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14" name="Text 3"/>
          <p:cNvSpPr>
            <a:spLocks noGrp="1"/>
          </p:cNvSpPr>
          <p:nvPr>
            <p:ph type="body" sz="quarter" idx="18" hasCustomPrompt="1"/>
          </p:nvPr>
        </p:nvSpPr>
        <p:spPr>
          <a:xfrm>
            <a:off x="5218540" y="4842459"/>
            <a:ext cx="1440000" cy="1077110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8" name="Picture 3"/>
          <p:cNvSpPr>
            <a:spLocks noGrp="1"/>
          </p:cNvSpPr>
          <p:nvPr>
            <p:ph type="pic" sz="quarter" idx="12" hasCustomPrompt="1"/>
          </p:nvPr>
        </p:nvSpPr>
        <p:spPr>
          <a:xfrm>
            <a:off x="5290259" y="3142238"/>
            <a:ext cx="1440000" cy="1440000"/>
          </a:xfrm>
          <a:prstGeom prst="roundRect">
            <a:avLst>
              <a:gd name="adj" fmla="val 2493"/>
            </a:avLst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13" name="Text 4"/>
          <p:cNvSpPr>
            <a:spLocks noGrp="1"/>
          </p:cNvSpPr>
          <p:nvPr>
            <p:ph type="body" sz="quarter" idx="17" hasCustomPrompt="1"/>
          </p:nvPr>
        </p:nvSpPr>
        <p:spPr>
          <a:xfrm>
            <a:off x="3049232" y="4837858"/>
            <a:ext cx="1440000" cy="1077110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7" name="Picture 4"/>
          <p:cNvSpPr>
            <a:spLocks noGrp="1"/>
          </p:cNvSpPr>
          <p:nvPr>
            <p:ph type="pic" sz="quarter" idx="11" hasCustomPrompt="1"/>
          </p:nvPr>
        </p:nvSpPr>
        <p:spPr>
          <a:xfrm>
            <a:off x="3120953" y="3142238"/>
            <a:ext cx="1440000" cy="1440000"/>
          </a:xfrm>
          <a:prstGeom prst="roundRect">
            <a:avLst>
              <a:gd name="adj" fmla="val 2493"/>
            </a:avLst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12" name="Text 5"/>
          <p:cNvSpPr>
            <a:spLocks noGrp="1"/>
          </p:cNvSpPr>
          <p:nvPr>
            <p:ph type="body" sz="quarter" idx="16" hasCustomPrompt="1"/>
          </p:nvPr>
        </p:nvSpPr>
        <p:spPr>
          <a:xfrm>
            <a:off x="879926" y="4837858"/>
            <a:ext cx="1440000" cy="1077110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6" name="Picture 5"/>
          <p:cNvSpPr>
            <a:spLocks noGrp="1"/>
          </p:cNvSpPr>
          <p:nvPr>
            <p:ph type="pic" sz="quarter" idx="10" hasCustomPrompt="1"/>
          </p:nvPr>
        </p:nvSpPr>
        <p:spPr>
          <a:xfrm>
            <a:off x="950964" y="3142238"/>
            <a:ext cx="1440000" cy="1440000"/>
          </a:xfrm>
          <a:prstGeom prst="roundRect">
            <a:avLst>
              <a:gd name="adj" fmla="val 1926"/>
            </a:avLst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17" name="Text 6"/>
          <p:cNvSpPr>
            <a:spLocks noGrp="1"/>
          </p:cNvSpPr>
          <p:nvPr>
            <p:ph type="body" sz="quarter" idx="23" hasCustomPrompt="1"/>
          </p:nvPr>
        </p:nvSpPr>
        <p:spPr>
          <a:xfrm>
            <a:off x="798846" y="1845929"/>
            <a:ext cx="10556875" cy="815383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18" name="Title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add title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7460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 - Picture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1"/>
          <p:cNvSpPr>
            <a:spLocks noGrp="1"/>
          </p:cNvSpPr>
          <p:nvPr>
            <p:ph type="body" sz="quarter" idx="14" hasCustomPrompt="1"/>
          </p:nvPr>
        </p:nvSpPr>
        <p:spPr>
          <a:xfrm>
            <a:off x="6012520" y="5574918"/>
            <a:ext cx="4288169" cy="412421"/>
          </a:xfrm>
        </p:spPr>
        <p:txBody>
          <a:bodyPr>
            <a:noAutofit/>
          </a:bodyPr>
          <a:lstStyle>
            <a:lvl1pPr marL="0" indent="0" algn="r">
              <a:buNone/>
              <a:defRPr/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9" name="Text 2"/>
          <p:cNvSpPr>
            <a:spLocks noGrp="1"/>
          </p:cNvSpPr>
          <p:nvPr>
            <p:ph type="body" sz="quarter" idx="16" hasCustomPrompt="1"/>
          </p:nvPr>
        </p:nvSpPr>
        <p:spPr>
          <a:xfrm>
            <a:off x="2119239" y="4343401"/>
            <a:ext cx="8181450" cy="1142066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8" name="Picture 1"/>
          <p:cNvSpPr>
            <a:spLocks noGrp="1"/>
          </p:cNvSpPr>
          <p:nvPr>
            <p:ph type="pic" sz="quarter" idx="13" hasCustomPrompt="1"/>
          </p:nvPr>
        </p:nvSpPr>
        <p:spPr>
          <a:xfrm>
            <a:off x="5232000" y="2179816"/>
            <a:ext cx="1620000" cy="16200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10" name="Title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 algn="l">
              <a:defRPr sz="3200"/>
            </a:lvl1pPr>
          </a:lstStyle>
          <a:p>
            <a:r>
              <a:rPr lang="en-US"/>
              <a:t>Click to add title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52708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 -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1"/>
          <p:cNvSpPr>
            <a:spLocks noGrp="1"/>
          </p:cNvSpPr>
          <p:nvPr>
            <p:ph type="body" sz="quarter" idx="14" hasCustomPrompt="1"/>
          </p:nvPr>
        </p:nvSpPr>
        <p:spPr>
          <a:xfrm>
            <a:off x="4704958" y="5160670"/>
            <a:ext cx="4288169" cy="412421"/>
          </a:xfrm>
        </p:spPr>
        <p:txBody>
          <a:bodyPr>
            <a:noAutofit/>
          </a:bodyPr>
          <a:lstStyle>
            <a:lvl1pPr marL="0" indent="0" algn="l">
              <a:buNone/>
              <a:defRPr/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11" name="Text 2"/>
          <p:cNvSpPr>
            <a:spLocks noGrp="1"/>
          </p:cNvSpPr>
          <p:nvPr>
            <p:ph type="body" sz="quarter" idx="16" hasCustomPrompt="1"/>
          </p:nvPr>
        </p:nvSpPr>
        <p:spPr>
          <a:xfrm>
            <a:off x="4698402" y="3871684"/>
            <a:ext cx="6655399" cy="1177394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8" name="Picture 1"/>
          <p:cNvSpPr>
            <a:spLocks noGrp="1"/>
          </p:cNvSpPr>
          <p:nvPr>
            <p:ph type="pic" sz="quarter" idx="13" hasCustomPrompt="1"/>
          </p:nvPr>
        </p:nvSpPr>
        <p:spPr>
          <a:xfrm>
            <a:off x="2236134" y="3864085"/>
            <a:ext cx="1569931" cy="1569931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9" name="Text 3"/>
          <p:cNvSpPr>
            <a:spLocks noGrp="1"/>
          </p:cNvSpPr>
          <p:nvPr>
            <p:ph type="body" sz="quarter" idx="23" hasCustomPrompt="1"/>
          </p:nvPr>
        </p:nvSpPr>
        <p:spPr>
          <a:xfrm>
            <a:off x="798846" y="1845929"/>
            <a:ext cx="10556875" cy="815383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10" name="Title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 algn="l">
              <a:defRPr sz="3200"/>
            </a:lvl1pPr>
          </a:lstStyle>
          <a:p>
            <a:r>
              <a:rPr lang="en-US"/>
              <a:t>Click to add title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71042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i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 lang="ru-RU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5" name="Text 1"/>
          <p:cNvSpPr>
            <a:spLocks noGrp="1"/>
          </p:cNvSpPr>
          <p:nvPr>
            <p:ph type="body" sz="quarter" idx="16" hasCustomPrompt="1"/>
          </p:nvPr>
        </p:nvSpPr>
        <p:spPr>
          <a:xfrm>
            <a:off x="2176670" y="2691009"/>
            <a:ext cx="7605067" cy="2079774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8" name="Title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add title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30233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meline -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1"/>
          <p:cNvSpPr>
            <a:spLocks noGrp="1"/>
          </p:cNvSpPr>
          <p:nvPr>
            <p:ph type="body" sz="quarter" idx="19" hasCustomPrompt="1"/>
          </p:nvPr>
        </p:nvSpPr>
        <p:spPr>
          <a:xfrm>
            <a:off x="3122609" y="5311382"/>
            <a:ext cx="2989955" cy="821061"/>
          </a:xfrm>
        </p:spPr>
        <p:txBody>
          <a:bodyPr>
            <a:normAutofit/>
          </a:bodyPr>
          <a:lstStyle>
            <a:lvl1pPr algn="l">
              <a:defRPr sz="1600" b="0" baseline="0"/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16" name="Text 2"/>
          <p:cNvSpPr>
            <a:spLocks noGrp="1"/>
          </p:cNvSpPr>
          <p:nvPr>
            <p:ph type="body" sz="quarter" idx="18" hasCustomPrompt="1"/>
          </p:nvPr>
        </p:nvSpPr>
        <p:spPr>
          <a:xfrm>
            <a:off x="3122610" y="4940031"/>
            <a:ext cx="2750108" cy="450567"/>
          </a:xfrm>
        </p:spPr>
        <p:txBody>
          <a:bodyPr>
            <a:normAutofit/>
          </a:bodyPr>
          <a:lstStyle>
            <a:lvl1pPr algn="l">
              <a:defRPr sz="1600" b="1" baseline="0"/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19" name="Picture 1"/>
          <p:cNvSpPr>
            <a:spLocks noGrp="1"/>
          </p:cNvSpPr>
          <p:nvPr>
            <p:ph type="pic" sz="quarter" idx="13" hasCustomPrompt="1"/>
          </p:nvPr>
        </p:nvSpPr>
        <p:spPr>
          <a:xfrm>
            <a:off x="6809316" y="4186666"/>
            <a:ext cx="3960000" cy="216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21" name="Picture 2"/>
          <p:cNvSpPr>
            <a:spLocks noGrp="1"/>
          </p:cNvSpPr>
          <p:nvPr>
            <p:ph type="pic" sz="quarter" idx="14" hasCustomPrompt="1"/>
          </p:nvPr>
        </p:nvSpPr>
        <p:spPr>
          <a:xfrm>
            <a:off x="1345240" y="4726666"/>
            <a:ext cx="1620000" cy="1620000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6" name="Title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add title</a:t>
            </a:r>
            <a:endParaRPr lang="ru-RU" dirty="0"/>
          </a:p>
        </p:txBody>
      </p:sp>
      <p:sp>
        <p:nvSpPr>
          <p:cNvPr id="15" name="Text 3"/>
          <p:cNvSpPr>
            <a:spLocks noGrp="1"/>
          </p:cNvSpPr>
          <p:nvPr>
            <p:ph type="body" sz="quarter" idx="17" hasCustomPrompt="1"/>
          </p:nvPr>
        </p:nvSpPr>
        <p:spPr>
          <a:xfrm>
            <a:off x="6702808" y="3117447"/>
            <a:ext cx="4650993" cy="997353"/>
          </a:xfrm>
        </p:spPr>
        <p:txBody>
          <a:bodyPr>
            <a:normAutofit/>
          </a:bodyPr>
          <a:lstStyle>
            <a:lvl1pPr algn="l">
              <a:defRPr sz="1600" b="0" baseline="0"/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14" name="Text 4"/>
          <p:cNvSpPr>
            <a:spLocks noGrp="1"/>
          </p:cNvSpPr>
          <p:nvPr>
            <p:ph type="body" sz="quarter" idx="16" hasCustomPrompt="1"/>
          </p:nvPr>
        </p:nvSpPr>
        <p:spPr>
          <a:xfrm>
            <a:off x="6702809" y="2647882"/>
            <a:ext cx="4066507" cy="450567"/>
          </a:xfrm>
        </p:spPr>
        <p:txBody>
          <a:bodyPr>
            <a:normAutofit/>
          </a:bodyPr>
          <a:lstStyle>
            <a:lvl1pPr algn="l">
              <a:defRPr sz="1600" b="1" baseline="0"/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3" name="Text 5"/>
          <p:cNvSpPr>
            <a:spLocks noGrp="1"/>
          </p:cNvSpPr>
          <p:nvPr>
            <p:ph type="body" sz="quarter" idx="15" hasCustomPrompt="1"/>
          </p:nvPr>
        </p:nvSpPr>
        <p:spPr>
          <a:xfrm>
            <a:off x="2354749" y="2624440"/>
            <a:ext cx="2901950" cy="450567"/>
          </a:xfrm>
        </p:spPr>
        <p:txBody>
          <a:bodyPr>
            <a:normAutofit/>
          </a:bodyPr>
          <a:lstStyle>
            <a:lvl1pPr algn="r">
              <a:defRPr sz="1800" b="1" baseline="0"/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7207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meline -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1"/>
          <p:cNvSpPr>
            <a:spLocks noGrp="1"/>
          </p:cNvSpPr>
          <p:nvPr>
            <p:ph type="pic" sz="quarter" idx="13" hasCustomPrompt="1"/>
          </p:nvPr>
        </p:nvSpPr>
        <p:spPr>
          <a:xfrm>
            <a:off x="1540964" y="4317198"/>
            <a:ext cx="3960000" cy="2160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8" name="Picture 2"/>
          <p:cNvSpPr>
            <a:spLocks noGrp="1"/>
          </p:cNvSpPr>
          <p:nvPr>
            <p:ph type="pic" sz="quarter" idx="14" hasCustomPrompt="1"/>
          </p:nvPr>
        </p:nvSpPr>
        <p:spPr>
          <a:xfrm>
            <a:off x="6562233" y="1134469"/>
            <a:ext cx="3960000" cy="216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14" name="Text 1"/>
          <p:cNvSpPr>
            <a:spLocks noGrp="1"/>
          </p:cNvSpPr>
          <p:nvPr>
            <p:ph type="body" sz="quarter" idx="17" hasCustomPrompt="1"/>
          </p:nvPr>
        </p:nvSpPr>
        <p:spPr>
          <a:xfrm>
            <a:off x="6466785" y="4317198"/>
            <a:ext cx="4650993" cy="1814796"/>
          </a:xfrm>
        </p:spPr>
        <p:txBody>
          <a:bodyPr>
            <a:normAutofit/>
          </a:bodyPr>
          <a:lstStyle>
            <a:lvl1pPr algn="l">
              <a:defRPr sz="1600" b="0" baseline="0"/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13" name="Text 2"/>
          <p:cNvSpPr>
            <a:spLocks noGrp="1"/>
          </p:cNvSpPr>
          <p:nvPr>
            <p:ph type="body" sz="quarter" idx="16" hasCustomPrompt="1"/>
          </p:nvPr>
        </p:nvSpPr>
        <p:spPr>
          <a:xfrm>
            <a:off x="6466786" y="3847633"/>
            <a:ext cx="4066507" cy="450567"/>
          </a:xfrm>
        </p:spPr>
        <p:txBody>
          <a:bodyPr>
            <a:normAutofit/>
          </a:bodyPr>
          <a:lstStyle>
            <a:lvl1pPr algn="l">
              <a:defRPr sz="1600" b="1" baseline="0"/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17" name="Text 3"/>
          <p:cNvSpPr>
            <a:spLocks noGrp="1"/>
          </p:cNvSpPr>
          <p:nvPr>
            <p:ph type="body" sz="quarter" idx="15" hasCustomPrompt="1"/>
          </p:nvPr>
        </p:nvSpPr>
        <p:spPr>
          <a:xfrm>
            <a:off x="2685643" y="3847559"/>
            <a:ext cx="2901950" cy="450567"/>
          </a:xfrm>
        </p:spPr>
        <p:txBody>
          <a:bodyPr>
            <a:normAutofit/>
          </a:bodyPr>
          <a:lstStyle>
            <a:lvl1pPr algn="r">
              <a:defRPr sz="1800" b="1" baseline="0"/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16" name="Text 4"/>
          <p:cNvSpPr>
            <a:spLocks noGrp="1"/>
          </p:cNvSpPr>
          <p:nvPr>
            <p:ph type="body" sz="quarter" idx="19" hasCustomPrompt="1"/>
          </p:nvPr>
        </p:nvSpPr>
        <p:spPr>
          <a:xfrm>
            <a:off x="956478" y="1026156"/>
            <a:ext cx="4650993" cy="1905887"/>
          </a:xfrm>
        </p:spPr>
        <p:txBody>
          <a:bodyPr>
            <a:normAutofit/>
          </a:bodyPr>
          <a:lstStyle>
            <a:lvl1pPr algn="r">
              <a:defRPr sz="1600" b="0" baseline="0"/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18" name="Text 5"/>
          <p:cNvSpPr>
            <a:spLocks noGrp="1"/>
          </p:cNvSpPr>
          <p:nvPr>
            <p:ph type="body" sz="quarter" idx="20" hasCustomPrompt="1"/>
          </p:nvPr>
        </p:nvSpPr>
        <p:spPr>
          <a:xfrm>
            <a:off x="6466785" y="559541"/>
            <a:ext cx="2901950" cy="450567"/>
          </a:xfrm>
        </p:spPr>
        <p:txBody>
          <a:bodyPr>
            <a:normAutofit/>
          </a:bodyPr>
          <a:lstStyle>
            <a:lvl1pPr algn="l">
              <a:defRPr sz="1800" b="1" baseline="0"/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15" name="Text 6"/>
          <p:cNvSpPr>
            <a:spLocks noGrp="1"/>
          </p:cNvSpPr>
          <p:nvPr>
            <p:ph type="body" sz="quarter" idx="18" hasCustomPrompt="1"/>
          </p:nvPr>
        </p:nvSpPr>
        <p:spPr>
          <a:xfrm>
            <a:off x="1540964" y="559541"/>
            <a:ext cx="4066507" cy="450567"/>
          </a:xfrm>
        </p:spPr>
        <p:txBody>
          <a:bodyPr>
            <a:normAutofit/>
          </a:bodyPr>
          <a:lstStyle>
            <a:lvl1pPr algn="r">
              <a:defRPr sz="1600" b="1" baseline="0"/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57732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meline - N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1"/>
          <p:cNvSpPr>
            <a:spLocks noGrp="1"/>
          </p:cNvSpPr>
          <p:nvPr>
            <p:ph type="body" sz="quarter" idx="17" hasCustomPrompt="1"/>
          </p:nvPr>
        </p:nvSpPr>
        <p:spPr>
          <a:xfrm>
            <a:off x="8284520" y="4445825"/>
            <a:ext cx="3224994" cy="1577288"/>
          </a:xfrm>
        </p:spPr>
        <p:txBody>
          <a:bodyPr>
            <a:normAutofit/>
          </a:bodyPr>
          <a:lstStyle>
            <a:lvl1pPr algn="l">
              <a:defRPr sz="1600" b="0" baseline="0"/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4" name="Text 2"/>
          <p:cNvSpPr>
            <a:spLocks noGrp="1"/>
          </p:cNvSpPr>
          <p:nvPr>
            <p:ph type="body" sz="quarter" idx="16" hasCustomPrompt="1"/>
          </p:nvPr>
        </p:nvSpPr>
        <p:spPr>
          <a:xfrm>
            <a:off x="8284521" y="3986199"/>
            <a:ext cx="2777732" cy="450567"/>
          </a:xfrm>
        </p:spPr>
        <p:txBody>
          <a:bodyPr>
            <a:normAutofit/>
          </a:bodyPr>
          <a:lstStyle>
            <a:lvl1pPr algn="l">
              <a:defRPr sz="1600" b="1" baseline="0"/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9" name="Picture 1"/>
          <p:cNvSpPr>
            <a:spLocks noGrp="1"/>
          </p:cNvSpPr>
          <p:nvPr>
            <p:ph type="pic" sz="quarter" idx="15" hasCustomPrompt="1"/>
          </p:nvPr>
        </p:nvSpPr>
        <p:spPr>
          <a:xfrm>
            <a:off x="6570286" y="3906688"/>
            <a:ext cx="1440000" cy="1440000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10" name="Text 3"/>
          <p:cNvSpPr>
            <a:spLocks noGrp="1"/>
          </p:cNvSpPr>
          <p:nvPr>
            <p:ph type="body" sz="quarter" idx="20" hasCustomPrompt="1"/>
          </p:nvPr>
        </p:nvSpPr>
        <p:spPr>
          <a:xfrm>
            <a:off x="2824791" y="3986199"/>
            <a:ext cx="2901950" cy="450567"/>
          </a:xfrm>
        </p:spPr>
        <p:txBody>
          <a:bodyPr>
            <a:normAutofit/>
          </a:bodyPr>
          <a:lstStyle>
            <a:lvl1pPr algn="r">
              <a:defRPr sz="1800" b="1" baseline="0"/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7" name="Text 4"/>
          <p:cNvSpPr>
            <a:spLocks noGrp="1"/>
          </p:cNvSpPr>
          <p:nvPr>
            <p:ph type="body" sz="quarter" idx="19" hasCustomPrompt="1"/>
          </p:nvPr>
        </p:nvSpPr>
        <p:spPr>
          <a:xfrm>
            <a:off x="6490773" y="1037218"/>
            <a:ext cx="4650993" cy="2024034"/>
          </a:xfrm>
        </p:spPr>
        <p:txBody>
          <a:bodyPr>
            <a:normAutofit/>
          </a:bodyPr>
          <a:lstStyle>
            <a:lvl1pPr algn="l">
              <a:defRPr sz="1600" b="0" baseline="0"/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8" name="Picture 2"/>
          <p:cNvSpPr>
            <a:spLocks noGrp="1"/>
          </p:cNvSpPr>
          <p:nvPr>
            <p:ph type="pic" sz="quarter" idx="14" hasCustomPrompt="1"/>
          </p:nvPr>
        </p:nvSpPr>
        <p:spPr>
          <a:xfrm>
            <a:off x="1682814" y="1421596"/>
            <a:ext cx="3960000" cy="2160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6" name="Text 5"/>
          <p:cNvSpPr>
            <a:spLocks noGrp="1"/>
          </p:cNvSpPr>
          <p:nvPr>
            <p:ph type="body" sz="quarter" idx="18" hasCustomPrompt="1"/>
          </p:nvPr>
        </p:nvSpPr>
        <p:spPr>
          <a:xfrm>
            <a:off x="6490774" y="567653"/>
            <a:ext cx="4066507" cy="450567"/>
          </a:xfrm>
        </p:spPr>
        <p:txBody>
          <a:bodyPr>
            <a:normAutofit/>
          </a:bodyPr>
          <a:lstStyle>
            <a:lvl1pPr algn="l">
              <a:defRPr sz="1600" b="1" baseline="0"/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11" name="Text 6"/>
          <p:cNvSpPr>
            <a:spLocks noGrp="1"/>
          </p:cNvSpPr>
          <p:nvPr>
            <p:ph type="body" sz="quarter" idx="21" hasCustomPrompt="1"/>
          </p:nvPr>
        </p:nvSpPr>
        <p:spPr>
          <a:xfrm>
            <a:off x="2824791" y="566426"/>
            <a:ext cx="2901950" cy="450567"/>
          </a:xfrm>
        </p:spPr>
        <p:txBody>
          <a:bodyPr>
            <a:normAutofit/>
          </a:bodyPr>
          <a:lstStyle>
            <a:lvl1pPr algn="r">
              <a:defRPr sz="1800" b="1" baseline="0"/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6830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FC8D4-74CB-49B0-86BB-F5824E9BD4F9}" type="datetimeFigureOut">
              <a:rPr lang="de-DE" smtClean="0"/>
              <a:t>28.06.2019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449D1-48B8-4FC2-BD24-C4B9B72437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64746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1"/>
          <p:cNvSpPr>
            <a:spLocks noGrp="1"/>
          </p:cNvSpPr>
          <p:nvPr>
            <p:ph type="body" sz="quarter" idx="17" hasCustomPrompt="1"/>
          </p:nvPr>
        </p:nvSpPr>
        <p:spPr>
          <a:xfrm>
            <a:off x="1417738" y="5045618"/>
            <a:ext cx="5798607" cy="79311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10" name="Text 2"/>
          <p:cNvSpPr>
            <a:spLocks noGrp="1"/>
          </p:cNvSpPr>
          <p:nvPr>
            <p:ph type="body" sz="quarter" idx="15" hasCustomPrompt="1"/>
          </p:nvPr>
        </p:nvSpPr>
        <p:spPr>
          <a:xfrm>
            <a:off x="1417738" y="3971449"/>
            <a:ext cx="5798607" cy="79311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29" name="Text 3"/>
          <p:cNvSpPr>
            <a:spLocks noGrp="1"/>
          </p:cNvSpPr>
          <p:nvPr>
            <p:ph type="body" sz="quarter" idx="11" hasCustomPrompt="1"/>
          </p:nvPr>
        </p:nvSpPr>
        <p:spPr>
          <a:xfrm>
            <a:off x="1417738" y="2897280"/>
            <a:ext cx="5798607" cy="79311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3" name="Text 4"/>
          <p:cNvSpPr>
            <a:spLocks noGrp="1"/>
          </p:cNvSpPr>
          <p:nvPr>
            <p:ph type="body" sz="quarter" idx="19" hasCustomPrompt="1"/>
          </p:nvPr>
        </p:nvSpPr>
        <p:spPr>
          <a:xfrm>
            <a:off x="795868" y="1787900"/>
            <a:ext cx="6420477" cy="669565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7" name="Title"/>
          <p:cNvSpPr>
            <a:spLocks noGrp="1"/>
          </p:cNvSpPr>
          <p:nvPr>
            <p:ph type="title" hasCustomPrompt="1"/>
          </p:nvPr>
        </p:nvSpPr>
        <p:spPr>
          <a:xfrm>
            <a:off x="796427" y="120646"/>
            <a:ext cx="6419919" cy="1136791"/>
          </a:xfrm>
        </p:spPr>
        <p:txBody>
          <a:bodyPr anchor="b">
            <a:normAutofit/>
          </a:bodyPr>
          <a:lstStyle>
            <a:lvl1pPr>
              <a:defRPr sz="3200">
                <a:latin typeface="+mj-lt"/>
              </a:defRPr>
            </a:lvl1pPr>
          </a:lstStyle>
          <a:p>
            <a:r>
              <a:rPr lang="en-US"/>
              <a:t>Click to add title</a:t>
            </a:r>
            <a:endParaRPr lang="ru-RU" dirty="0"/>
          </a:p>
        </p:txBody>
      </p:sp>
      <p:sp>
        <p:nvSpPr>
          <p:cNvPr id="14" name="Picture 1"/>
          <p:cNvSpPr>
            <a:spLocks noGrp="1"/>
          </p:cNvSpPr>
          <p:nvPr>
            <p:ph type="pic" idx="1" hasCustomPrompt="1"/>
          </p:nvPr>
        </p:nvSpPr>
        <p:spPr>
          <a:xfrm>
            <a:off x="8182919" y="-8467"/>
            <a:ext cx="4010373" cy="68760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241116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gratul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1"/>
          <p:cNvSpPr>
            <a:spLocks noGrp="1"/>
          </p:cNvSpPr>
          <p:nvPr>
            <p:ph type="pic" idx="1" hasCustomPrompt="1"/>
          </p:nvPr>
        </p:nvSpPr>
        <p:spPr>
          <a:xfrm>
            <a:off x="6829778" y="2"/>
            <a:ext cx="5362223" cy="685799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4" name="Text 1"/>
          <p:cNvSpPr>
            <a:spLocks noGrp="1"/>
          </p:cNvSpPr>
          <p:nvPr>
            <p:ph type="body" sz="half" idx="2" hasCustomPrompt="1"/>
          </p:nvPr>
        </p:nvSpPr>
        <p:spPr>
          <a:xfrm>
            <a:off x="1115438" y="3330911"/>
            <a:ext cx="5136205" cy="3079324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5" name="Title"/>
          <p:cNvSpPr>
            <a:spLocks noGrp="1"/>
          </p:cNvSpPr>
          <p:nvPr>
            <p:ph type="title" hasCustomPrompt="1"/>
          </p:nvPr>
        </p:nvSpPr>
        <p:spPr>
          <a:xfrm>
            <a:off x="1115439" y="1171068"/>
            <a:ext cx="5136204" cy="1475360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add title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1697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FC8D4-74CB-49B0-86BB-F5824E9BD4F9}" type="datetimeFigureOut">
              <a:rPr lang="de-DE" smtClean="0"/>
              <a:t>28.06.2019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449D1-48B8-4FC2-BD24-C4B9B72437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0532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FC8D4-74CB-49B0-86BB-F5824E9BD4F9}" type="datetimeFigureOut">
              <a:rPr lang="de-DE" smtClean="0"/>
              <a:t>28.06.2019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449D1-48B8-4FC2-BD24-C4B9B72437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1794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FC8D4-74CB-49B0-86BB-F5824E9BD4F9}" type="datetimeFigureOut">
              <a:rPr lang="de-DE" smtClean="0"/>
              <a:t>28.06.2019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449D1-48B8-4FC2-BD24-C4B9B72437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4074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FC8D4-74CB-49B0-86BB-F5824E9BD4F9}" type="datetimeFigureOut">
              <a:rPr lang="de-DE" smtClean="0"/>
              <a:t>28.06.2019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449D1-48B8-4FC2-BD24-C4B9B72437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3674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FC8D4-74CB-49B0-86BB-F5824E9BD4F9}" type="datetimeFigureOut">
              <a:rPr lang="de-DE" smtClean="0"/>
              <a:t>28.06.2019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449D1-48B8-4FC2-BD24-C4B9B72437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3796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29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31" Type="http://schemas.openxmlformats.org/officeDocument/2006/relationships/tags" Target="../tags/tag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FC8D4-74CB-49B0-86BB-F5824E9BD4F9}" type="datetimeFigureOut">
              <a:rPr lang="de-DE" smtClean="0"/>
              <a:t>28.06.2019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5449D1-48B8-4FC2-BD24-C4B9B72437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2177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add title</a:t>
            </a:r>
            <a:endParaRPr lang="ru-RU" dirty="0"/>
          </a:p>
        </p:txBody>
      </p:sp>
    </p:spTree>
    <p:custDataLst>
      <p:tags r:id="rId31"/>
    </p:custDataLst>
    <p:extLst>
      <p:ext uri="{BB962C8B-B14F-4D97-AF65-F5344CB8AC3E}">
        <p14:creationId xmlns:p14="http://schemas.microsoft.com/office/powerpoint/2010/main" val="2622195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2" r:id="rId20"/>
    <p:sldLayoutId id="2147483683" r:id="rId21"/>
    <p:sldLayoutId id="2147483684" r:id="rId22"/>
    <p:sldLayoutId id="2147483685" r:id="rId23"/>
    <p:sldLayoutId id="2147483686" r:id="rId24"/>
    <p:sldLayoutId id="2147483687" r:id="rId25"/>
    <p:sldLayoutId id="2147483688" r:id="rId26"/>
    <p:sldLayoutId id="2147483689" r:id="rId27"/>
    <p:sldLayoutId id="2147483690" r:id="rId28"/>
    <p:sldLayoutId id="2147483691" r:id="rId2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0" indent="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40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41.xml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4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32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33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34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35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36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37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38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39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252" y="-1383632"/>
            <a:ext cx="8952272" cy="8952272"/>
          </a:xfrm>
        </p:spPr>
      </p:pic>
      <p:sp>
        <p:nvSpPr>
          <p:cNvPr id="11" name="Rectangle 1"/>
          <p:cNvSpPr/>
          <p:nvPr/>
        </p:nvSpPr>
        <p:spPr>
          <a:xfrm>
            <a:off x="0" y="1911350"/>
            <a:ext cx="12192000" cy="3611563"/>
          </a:xfrm>
          <a:prstGeom prst="rect">
            <a:avLst/>
          </a:prstGeom>
          <a:solidFill>
            <a:srgbClr val="1B1A23">
              <a:alpha val="6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41325" eaLnBrk="1" fontAlgn="auto" hangingPunct="1">
              <a:spcBef>
                <a:spcPts val="1200"/>
              </a:spcBef>
              <a:spcAft>
                <a:spcPts val="0"/>
              </a:spcAft>
              <a:defRPr/>
            </a:pPr>
            <a:endParaRPr lang="en-US" sz="4800" dirty="0">
              <a:solidFill>
                <a:schemeClr val="bg1"/>
              </a:solidFill>
              <a:cs typeface="Segoe UI" panose="020B0502040204020203" pitchFamily="34" charset="0"/>
            </a:endParaRPr>
          </a:p>
        </p:txBody>
      </p:sp>
      <p:sp>
        <p:nvSpPr>
          <p:cNvPr id="5124" name="Subtitle 1"/>
          <p:cNvSpPr>
            <a:spLocks noGrp="1"/>
          </p:cNvSpPr>
          <p:nvPr>
            <p:ph type="subTitle" idx="1"/>
          </p:nvPr>
        </p:nvSpPr>
        <p:spPr>
          <a:xfrm>
            <a:off x="1524000" y="4105275"/>
            <a:ext cx="9144000" cy="1655763"/>
          </a:xfrm>
        </p:spPr>
        <p:txBody>
          <a:bodyPr/>
          <a:lstStyle/>
          <a:p>
            <a:r>
              <a:rPr lang="en-US" altLang="de-DE" b="1" dirty="0" err="1" smtClean="0"/>
              <a:t>Abschnitt</a:t>
            </a:r>
            <a:r>
              <a:rPr lang="en-US" altLang="de-DE" b="1" dirty="0" smtClean="0"/>
              <a:t> 2: </a:t>
            </a:r>
            <a:r>
              <a:rPr lang="en-US" altLang="de-DE" b="1" dirty="0" err="1" smtClean="0"/>
              <a:t>Erste</a:t>
            </a:r>
            <a:r>
              <a:rPr lang="en-US" altLang="de-DE" b="1" dirty="0" smtClean="0"/>
              <a:t> </a:t>
            </a:r>
            <a:r>
              <a:rPr lang="en-US" altLang="de-DE" b="1" dirty="0" err="1" smtClean="0"/>
              <a:t>Hilfe</a:t>
            </a:r>
            <a:r>
              <a:rPr lang="en-US" altLang="de-DE" b="1" dirty="0" smtClean="0"/>
              <a:t> </a:t>
            </a:r>
            <a:r>
              <a:rPr lang="en-US" altLang="de-DE" b="1" dirty="0" err="1" smtClean="0"/>
              <a:t>Grundlagen</a:t>
            </a:r>
            <a:endParaRPr lang="en-US" altLang="de-DE" b="1" dirty="0" smtClean="0"/>
          </a:p>
          <a:p>
            <a:endParaRPr lang="en-US" altLang="de-DE" b="1" dirty="0" smtClean="0"/>
          </a:p>
          <a:p>
            <a:endParaRPr lang="ru-RU" altLang="de-DE" b="1" dirty="0" smtClean="0"/>
          </a:p>
        </p:txBody>
      </p:sp>
      <p:sp>
        <p:nvSpPr>
          <p:cNvPr id="5125" name="Title"/>
          <p:cNvSpPr>
            <a:spLocks noGrp="1"/>
          </p:cNvSpPr>
          <p:nvPr>
            <p:ph type="ctrTitle"/>
          </p:nvPr>
        </p:nvSpPr>
        <p:spPr>
          <a:xfrm>
            <a:off x="1524000" y="1420813"/>
            <a:ext cx="9144000" cy="23876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de-DE" dirty="0" err="1" smtClean="0">
                <a:solidFill>
                  <a:srgbClr val="FFFFFF"/>
                </a:solidFill>
              </a:rPr>
              <a:t>Wissenstest</a:t>
            </a:r>
            <a:r>
              <a:rPr lang="en-US" altLang="de-DE" dirty="0" smtClean="0">
                <a:solidFill>
                  <a:srgbClr val="FFFFFF"/>
                </a:solidFill>
              </a:rPr>
              <a:t> 2019</a:t>
            </a:r>
            <a:endParaRPr lang="ru-RU" altLang="de-DE" dirty="0" smtClean="0">
              <a:solidFill>
                <a:srgbClr val="FFFFFF"/>
              </a:solidFill>
            </a:endParaRPr>
          </a:p>
        </p:txBody>
      </p:sp>
      <p:sp>
        <p:nvSpPr>
          <p:cNvPr id="13" name="Rectangle 2"/>
          <p:cNvSpPr/>
          <p:nvPr/>
        </p:nvSpPr>
        <p:spPr>
          <a:xfrm>
            <a:off x="3638550" y="3952875"/>
            <a:ext cx="4914900" cy="460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21182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"/>
          <p:cNvSpPr/>
          <p:nvPr/>
        </p:nvSpPr>
        <p:spPr>
          <a:xfrm>
            <a:off x="972000" y="1547650"/>
            <a:ext cx="551237" cy="36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Rettungszeichen</a:t>
            </a:r>
            <a:r>
              <a:rPr lang="en-US" dirty="0" smtClean="0"/>
              <a:t> </a:t>
            </a:r>
            <a:r>
              <a:rPr lang="en-US" dirty="0" err="1" smtClean="0"/>
              <a:t>für</a:t>
            </a:r>
            <a:r>
              <a:rPr lang="en-US" dirty="0" smtClean="0"/>
              <a:t> </a:t>
            </a:r>
            <a:r>
              <a:rPr lang="en-US" dirty="0" err="1" smtClean="0"/>
              <a:t>Erste-Hilfe-Einrichtungen</a:t>
            </a:r>
            <a:endParaRPr lang="ru-RU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88" b="9325"/>
          <a:stretch/>
        </p:blipFill>
        <p:spPr>
          <a:xfrm>
            <a:off x="1400843" y="1257435"/>
            <a:ext cx="7406271" cy="54354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23385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"/>
          <p:cNvSpPr/>
          <p:nvPr/>
        </p:nvSpPr>
        <p:spPr>
          <a:xfrm>
            <a:off x="972000" y="1547650"/>
            <a:ext cx="551237" cy="36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Rettungszeichen</a:t>
            </a:r>
            <a:r>
              <a:rPr lang="en-US" dirty="0" smtClean="0"/>
              <a:t> </a:t>
            </a:r>
            <a:r>
              <a:rPr lang="en-US" dirty="0" err="1" smtClean="0"/>
              <a:t>für</a:t>
            </a:r>
            <a:r>
              <a:rPr lang="en-US" dirty="0" smtClean="0"/>
              <a:t> </a:t>
            </a:r>
            <a:r>
              <a:rPr lang="en-US" dirty="0" err="1" smtClean="0"/>
              <a:t>Erste-Hilfe-Einrichtungen</a:t>
            </a:r>
            <a:endParaRPr lang="ru-RU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610" b="8987"/>
          <a:stretch/>
        </p:blipFill>
        <p:spPr>
          <a:xfrm>
            <a:off x="1640473" y="1184054"/>
            <a:ext cx="7375190" cy="5586201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3593432" y="3808712"/>
            <a:ext cx="336884" cy="16844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Ellipse 6"/>
          <p:cNvSpPr/>
          <p:nvPr/>
        </p:nvSpPr>
        <p:spPr>
          <a:xfrm>
            <a:off x="5020189" y="6022522"/>
            <a:ext cx="336884" cy="16844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5376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"/>
          <p:cNvSpPr/>
          <p:nvPr/>
        </p:nvSpPr>
        <p:spPr>
          <a:xfrm>
            <a:off x="972000" y="1547650"/>
            <a:ext cx="551237" cy="36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Quellennachweis</a:t>
            </a:r>
            <a:r>
              <a:rPr lang="en-US" dirty="0" smtClean="0"/>
              <a:t>:</a:t>
            </a:r>
            <a:endParaRPr lang="ru-RU" dirty="0"/>
          </a:p>
        </p:txBody>
      </p:sp>
      <p:sp>
        <p:nvSpPr>
          <p:cNvPr id="27" name="Text 1"/>
          <p:cNvSpPr>
            <a:spLocks noGrp="1"/>
          </p:cNvSpPr>
          <p:nvPr>
            <p:ph type="body" sz="half" idx="4294967295"/>
          </p:nvPr>
        </p:nvSpPr>
        <p:spPr>
          <a:xfrm>
            <a:off x="838200" y="1941513"/>
            <a:ext cx="5562600" cy="4022725"/>
          </a:xfrm>
          <a:prstGeom prst="rect">
            <a:avLst/>
          </a:prstGeo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de-DE" sz="2000" dirty="0" smtClean="0"/>
              <a:t>Deutsche </a:t>
            </a:r>
            <a:r>
              <a:rPr lang="en-US" altLang="de-DE" sz="2000" dirty="0" err="1" smtClean="0"/>
              <a:t>Gesetzliche</a:t>
            </a:r>
            <a:r>
              <a:rPr lang="en-US" altLang="de-DE" sz="2000" dirty="0" smtClean="0"/>
              <a:t> </a:t>
            </a:r>
            <a:r>
              <a:rPr lang="en-US" altLang="de-DE" sz="2000" dirty="0" err="1" smtClean="0"/>
              <a:t>Unfallversicherung</a:t>
            </a:r>
            <a:r>
              <a:rPr lang="en-US" altLang="de-DE" sz="2000" dirty="0" smtClean="0"/>
              <a:t> Information 204-006 und 204-007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de-DE" sz="2000" dirty="0" err="1" smtClean="0"/>
              <a:t>Pixabay</a:t>
            </a:r>
            <a:endParaRPr lang="en-US" altLang="de-DE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de-DE" sz="2000" dirty="0" err="1" smtClean="0"/>
              <a:t>Bayrisches</a:t>
            </a:r>
            <a:r>
              <a:rPr lang="en-US" altLang="de-DE" sz="2000" dirty="0" smtClean="0"/>
              <a:t> </a:t>
            </a:r>
            <a:r>
              <a:rPr lang="en-US" altLang="de-DE" sz="2000" dirty="0" err="1" smtClean="0"/>
              <a:t>Staatsministerium</a:t>
            </a:r>
            <a:r>
              <a:rPr lang="en-US" altLang="de-DE" sz="2000" dirty="0" smtClean="0"/>
              <a:t> des </a:t>
            </a:r>
            <a:r>
              <a:rPr lang="en-US" altLang="de-DE" sz="2000" dirty="0" err="1" smtClean="0"/>
              <a:t>Innern</a:t>
            </a:r>
            <a:r>
              <a:rPr lang="en-US" altLang="de-DE" sz="2000" dirty="0" smtClean="0"/>
              <a:t>, </a:t>
            </a:r>
            <a:r>
              <a:rPr lang="en-US" altLang="de-DE" sz="2000" dirty="0" err="1" smtClean="0"/>
              <a:t>für</a:t>
            </a:r>
            <a:r>
              <a:rPr lang="en-US" altLang="de-DE" sz="2000" dirty="0" smtClean="0"/>
              <a:t> Sport und Integration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190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1065213"/>
            <a:ext cx="2017712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eck 2"/>
          <p:cNvSpPr/>
          <p:nvPr/>
        </p:nvSpPr>
        <p:spPr>
          <a:xfrm>
            <a:off x="2943701" y="4155407"/>
            <a:ext cx="48456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atin typeface="+mj-lt"/>
              </a:rPr>
              <a:t>Staatliche </a:t>
            </a:r>
            <a:r>
              <a:rPr lang="en-US" sz="3200" b="1" dirty="0" err="1" smtClean="0">
                <a:latin typeface="+mj-lt"/>
              </a:rPr>
              <a:t>Feuerwehrschulen</a:t>
            </a:r>
            <a:endParaRPr lang="de-DE" sz="3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4174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"/>
          <p:cNvSpPr/>
          <p:nvPr/>
        </p:nvSpPr>
        <p:spPr>
          <a:xfrm>
            <a:off x="972000" y="1547650"/>
            <a:ext cx="551237" cy="36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Verhaltensweisen</a:t>
            </a:r>
            <a:r>
              <a:rPr lang="en-US" dirty="0" smtClean="0"/>
              <a:t> </a:t>
            </a:r>
            <a:r>
              <a:rPr lang="en-US" dirty="0" err="1" smtClean="0"/>
              <a:t>beim</a:t>
            </a:r>
            <a:r>
              <a:rPr lang="en-US" dirty="0" smtClean="0"/>
              <a:t> </a:t>
            </a:r>
            <a:r>
              <a:rPr lang="en-US" dirty="0" err="1" smtClean="0"/>
              <a:t>Auffinden</a:t>
            </a:r>
            <a:r>
              <a:rPr lang="en-US" dirty="0" smtClean="0"/>
              <a:t> </a:t>
            </a:r>
            <a:r>
              <a:rPr lang="en-US" dirty="0" err="1" smtClean="0"/>
              <a:t>einer</a:t>
            </a:r>
            <a:r>
              <a:rPr lang="en-US" dirty="0" smtClean="0"/>
              <a:t> Person</a:t>
            </a:r>
            <a:endParaRPr lang="ru-RU" dirty="0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7751" y="2339259"/>
            <a:ext cx="3105664" cy="4518742"/>
          </a:xfrm>
          <a:prstGeom prst="rect">
            <a:avLst/>
          </a:prstGeom>
        </p:spPr>
      </p:pic>
      <p:sp>
        <p:nvSpPr>
          <p:cNvPr id="27" name="Text 1"/>
          <p:cNvSpPr>
            <a:spLocks noGrp="1"/>
          </p:cNvSpPr>
          <p:nvPr>
            <p:ph type="body" sz="half" idx="4294967295"/>
          </p:nvPr>
        </p:nvSpPr>
        <p:spPr>
          <a:xfrm>
            <a:off x="838200" y="1941513"/>
            <a:ext cx="5562600" cy="4022725"/>
          </a:xfrm>
          <a:prstGeom prst="rect">
            <a:avLst/>
          </a:prstGeom>
        </p:spPr>
        <p:txBody>
          <a:bodyPr/>
          <a:lstStyle/>
          <a:p>
            <a:r>
              <a:rPr lang="en-US" altLang="de-DE" sz="2400" b="1" dirty="0" err="1" smtClean="0"/>
              <a:t>Grundsätze</a:t>
            </a:r>
            <a:endParaRPr lang="en-US" altLang="de-DE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de-DE" sz="2000" b="1" dirty="0" err="1" smtClean="0"/>
              <a:t>Ruhe</a:t>
            </a:r>
            <a:r>
              <a:rPr lang="en-US" altLang="de-DE" sz="2000" dirty="0" smtClean="0"/>
              <a:t> </a:t>
            </a:r>
            <a:r>
              <a:rPr lang="en-US" altLang="de-DE" sz="2000" dirty="0" err="1" smtClean="0"/>
              <a:t>bewahren</a:t>
            </a:r>
            <a:endParaRPr lang="en-US" altLang="de-DE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de-DE" sz="2000" b="1" dirty="0" err="1" smtClean="0"/>
              <a:t>Unfallstelle</a:t>
            </a:r>
            <a:r>
              <a:rPr lang="en-US" altLang="de-DE" sz="2000" b="1" dirty="0" smtClean="0"/>
              <a:t> </a:t>
            </a:r>
            <a:r>
              <a:rPr lang="en-US" altLang="de-DE" sz="2000" dirty="0" err="1" smtClean="0"/>
              <a:t>sichern</a:t>
            </a:r>
            <a:endParaRPr lang="en-US" altLang="de-DE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de-DE" sz="2000" b="1" dirty="0" err="1" smtClean="0"/>
              <a:t>Eigene</a:t>
            </a:r>
            <a:r>
              <a:rPr lang="en-US" altLang="de-DE" sz="2000" b="1" dirty="0" smtClean="0"/>
              <a:t> </a:t>
            </a:r>
            <a:r>
              <a:rPr lang="en-US" altLang="de-DE" sz="2000" b="1" dirty="0" err="1" smtClean="0"/>
              <a:t>Sicherheit</a:t>
            </a:r>
            <a:r>
              <a:rPr lang="en-US" altLang="de-DE" sz="2000" b="1" dirty="0" smtClean="0"/>
              <a:t> </a:t>
            </a:r>
            <a:r>
              <a:rPr lang="en-US" altLang="de-DE" sz="2000" dirty="0" err="1" smtClean="0"/>
              <a:t>beachten</a:t>
            </a:r>
            <a:endParaRPr lang="en-US" altLang="de-DE" sz="20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0490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"/>
          <p:cNvSpPr/>
          <p:nvPr/>
        </p:nvSpPr>
        <p:spPr>
          <a:xfrm>
            <a:off x="972000" y="1547650"/>
            <a:ext cx="551237" cy="36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Ablaufschema</a:t>
            </a:r>
            <a:r>
              <a:rPr lang="en-US" dirty="0" smtClean="0"/>
              <a:t> </a:t>
            </a:r>
            <a:r>
              <a:rPr lang="en-US" dirty="0" err="1" smtClean="0"/>
              <a:t>bei</a:t>
            </a:r>
            <a:r>
              <a:rPr lang="en-US" dirty="0" smtClean="0"/>
              <a:t> der </a:t>
            </a:r>
            <a:r>
              <a:rPr lang="en-US" dirty="0" err="1" smtClean="0"/>
              <a:t>Ersten</a:t>
            </a:r>
            <a:r>
              <a:rPr lang="en-US" dirty="0" smtClean="0"/>
              <a:t> </a:t>
            </a:r>
            <a:r>
              <a:rPr lang="en-US" dirty="0" err="1" smtClean="0"/>
              <a:t>Hilfe</a:t>
            </a:r>
            <a:endParaRPr lang="ru-RU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26" y="1321853"/>
            <a:ext cx="9096708" cy="5536147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7275095" y="1467853"/>
            <a:ext cx="2743200" cy="5325979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7" name="Gerade Verbindung mit Pfeil 6"/>
          <p:cNvCxnSpPr/>
          <p:nvPr/>
        </p:nvCxnSpPr>
        <p:spPr>
          <a:xfrm>
            <a:off x="7275095" y="1467853"/>
            <a:ext cx="2743200" cy="5390147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10068708" y="1467853"/>
            <a:ext cx="201099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Achtung!</a:t>
            </a:r>
          </a:p>
          <a:p>
            <a:r>
              <a:rPr lang="de-DE" b="1" dirty="0" smtClean="0">
                <a:solidFill>
                  <a:srgbClr val="FF0000"/>
                </a:solidFill>
              </a:rPr>
              <a:t>Dieser Bereich erfordert eine </a:t>
            </a:r>
          </a:p>
          <a:p>
            <a:r>
              <a:rPr lang="de-DE" b="1" dirty="0">
                <a:solidFill>
                  <a:srgbClr val="FF0000"/>
                </a:solidFill>
              </a:rPr>
              <a:t>e</a:t>
            </a:r>
            <a:r>
              <a:rPr lang="de-DE" b="1" dirty="0" smtClean="0">
                <a:solidFill>
                  <a:srgbClr val="FF0000"/>
                </a:solidFill>
              </a:rPr>
              <a:t>rweiterte Ausbildung (kein Bestandteil des Wissenstest)</a:t>
            </a:r>
            <a:endParaRPr lang="de-DE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393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"/>
          <p:cNvSpPr/>
          <p:nvPr/>
        </p:nvSpPr>
        <p:spPr>
          <a:xfrm>
            <a:off x="972000" y="1547650"/>
            <a:ext cx="551237" cy="36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Stabile </a:t>
            </a:r>
            <a:r>
              <a:rPr lang="en-US" dirty="0" err="1" smtClean="0"/>
              <a:t>Seitenlage</a:t>
            </a:r>
            <a:endParaRPr lang="ru-RU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2871" y="2619095"/>
            <a:ext cx="3086043" cy="4238905"/>
          </a:xfrm>
          <a:prstGeom prst="rect">
            <a:avLst/>
          </a:prstGeom>
        </p:spPr>
      </p:pic>
      <p:sp>
        <p:nvSpPr>
          <p:cNvPr id="5" name="Text 1"/>
          <p:cNvSpPr>
            <a:spLocks noGrp="1"/>
          </p:cNvSpPr>
          <p:nvPr>
            <p:ph type="body" sz="half" idx="4294967295"/>
          </p:nvPr>
        </p:nvSpPr>
        <p:spPr>
          <a:xfrm>
            <a:off x="493295" y="1756611"/>
            <a:ext cx="6737683" cy="4932947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altLang="de-DE" sz="2000" dirty="0"/>
              <a:t>Beine der bewusstlosen Person </a:t>
            </a:r>
            <a:r>
              <a:rPr lang="de-DE" altLang="de-DE" sz="2000" dirty="0" smtClean="0"/>
              <a:t>strecken</a:t>
            </a:r>
            <a:endParaRPr lang="de-DE" altLang="de-D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altLang="de-DE" sz="2000" dirty="0"/>
              <a:t>Nahen Arm angewinkelt nach oben legen, die Handinnenfläche zeigt dabei nach </a:t>
            </a:r>
            <a:r>
              <a:rPr lang="de-DE" altLang="de-DE" sz="2000" dirty="0" smtClean="0"/>
              <a:t>oben</a:t>
            </a:r>
            <a:endParaRPr lang="de-DE" altLang="de-D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altLang="de-DE" sz="2000" dirty="0"/>
              <a:t>Ferne Hand der bewusstlosen Person fassen und Arm vor der Brust kreuzen, Hand nicht </a:t>
            </a:r>
            <a:r>
              <a:rPr lang="de-DE" altLang="de-DE" sz="2000" dirty="0" smtClean="0"/>
              <a:t>loslassen</a:t>
            </a:r>
            <a:endParaRPr lang="de-DE" altLang="de-D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altLang="de-DE" sz="2000" dirty="0"/>
              <a:t>Mit der anderen Hand an den fernen Oberschenkel (nicht im Gelenk!) der bewusstlosen Person greifen und Bein </a:t>
            </a:r>
            <a:r>
              <a:rPr lang="de-DE" altLang="de-DE" sz="2000" dirty="0" smtClean="0"/>
              <a:t>beugen</a:t>
            </a:r>
            <a:endParaRPr lang="de-DE" altLang="de-D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altLang="de-DE" sz="2000" dirty="0"/>
              <a:t>Bewusstlose Person zu sich herüber </a:t>
            </a:r>
            <a:r>
              <a:rPr lang="de-DE" altLang="de-DE" sz="2000" dirty="0" smtClean="0"/>
              <a:t>ziehen</a:t>
            </a:r>
            <a:endParaRPr lang="de-DE" altLang="de-D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altLang="de-DE" sz="2000" dirty="0"/>
              <a:t>Hals überstrecken und Mund leicht </a:t>
            </a:r>
            <a:r>
              <a:rPr lang="de-DE" altLang="de-DE" sz="2000" dirty="0" smtClean="0"/>
              <a:t>öffnen</a:t>
            </a:r>
            <a:endParaRPr lang="de-DE" altLang="de-D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altLang="de-DE" sz="2000" dirty="0"/>
              <a:t>An der Wange liegende Hand so ausrichten, dass der Hals überstreckt </a:t>
            </a:r>
            <a:r>
              <a:rPr lang="de-DE" altLang="de-DE" sz="2000" dirty="0" smtClean="0"/>
              <a:t>bleibt</a:t>
            </a:r>
            <a:endParaRPr lang="de-DE" altLang="de-D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altLang="de-DE" sz="2000" dirty="0"/>
              <a:t>Ständige Atemkontrolle</a:t>
            </a:r>
            <a:endParaRPr lang="en-US" altLang="de-DE" sz="20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5183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"/>
          <p:cNvSpPr/>
          <p:nvPr/>
        </p:nvSpPr>
        <p:spPr>
          <a:xfrm>
            <a:off x="972000" y="1547650"/>
            <a:ext cx="551237" cy="36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Schock</a:t>
            </a:r>
            <a:endParaRPr lang="ru-RU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523" y="4331368"/>
            <a:ext cx="4101478" cy="2526632"/>
          </a:xfrm>
          <a:prstGeom prst="rect">
            <a:avLst/>
          </a:prstGeom>
        </p:spPr>
      </p:pic>
      <p:sp>
        <p:nvSpPr>
          <p:cNvPr id="5" name="Text 1"/>
          <p:cNvSpPr>
            <a:spLocks noGrp="1"/>
          </p:cNvSpPr>
          <p:nvPr>
            <p:ph type="body" sz="half" idx="4294967295"/>
          </p:nvPr>
        </p:nvSpPr>
        <p:spPr>
          <a:xfrm>
            <a:off x="493295" y="1756611"/>
            <a:ext cx="7339263" cy="4932947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r>
              <a:rPr lang="de-DE" sz="2000" b="1" dirty="0"/>
              <a:t>Erkennen</a:t>
            </a:r>
            <a:endParaRPr lang="de-D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smtClean="0"/>
              <a:t>Frieren/Zittern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smtClean="0"/>
              <a:t>Blasse, kalte Haut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smtClean="0"/>
              <a:t>Schweiß auf der Stirn</a:t>
            </a:r>
          </a:p>
          <a:p>
            <a:r>
              <a:rPr lang="de-DE" sz="2000" dirty="0" smtClean="0"/>
              <a:t>Diese Anzeichen treten nicht immer alle und nicht immer gleichzeitig auf.</a:t>
            </a:r>
            <a:endParaRPr lang="de-DE" sz="2000" dirty="0"/>
          </a:p>
          <a:p>
            <a:r>
              <a:rPr lang="de-DE" sz="2000" b="1" dirty="0" smtClean="0"/>
              <a:t>Maßnahmen</a:t>
            </a:r>
            <a:endParaRPr lang="de-D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smtClean="0"/>
              <a:t>Für Ruhe sorgen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smtClean="0"/>
              <a:t>Gegebenenfalls Blutungen stillen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smtClean="0"/>
              <a:t>Vor Wärmeverlust schützen (Decke unterlegen, zudecken)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smtClean="0"/>
              <a:t>Zuwendung, Betreuung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smtClean="0"/>
              <a:t>Ständig Kontrolle von Bewusstsein und Atmung</a:t>
            </a:r>
            <a:endParaRPr lang="de-DE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0597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"/>
          <p:cNvSpPr/>
          <p:nvPr/>
        </p:nvSpPr>
        <p:spPr>
          <a:xfrm>
            <a:off x="972000" y="1547650"/>
            <a:ext cx="551237" cy="36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Blutungen</a:t>
            </a:r>
            <a:endParaRPr lang="ru-RU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2871" y="2620970"/>
            <a:ext cx="3086043" cy="4235154"/>
          </a:xfrm>
          <a:prstGeom prst="rect">
            <a:avLst/>
          </a:prstGeom>
        </p:spPr>
      </p:pic>
      <p:sp>
        <p:nvSpPr>
          <p:cNvPr id="5" name="Text 1"/>
          <p:cNvSpPr>
            <a:spLocks noGrp="1"/>
          </p:cNvSpPr>
          <p:nvPr>
            <p:ph type="body" sz="half" idx="4294967295"/>
          </p:nvPr>
        </p:nvSpPr>
        <p:spPr>
          <a:xfrm>
            <a:off x="493295" y="1756611"/>
            <a:ext cx="7339263" cy="493294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de-DE" sz="2000" b="1" dirty="0"/>
              <a:t>Erkennen</a:t>
            </a:r>
            <a:endParaRPr lang="de-D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Blutende Wunden können durch Kleidungsstücke oder durch die Lage der verletzten Person verdeckt sein</a:t>
            </a:r>
          </a:p>
          <a:p>
            <a:endParaRPr lang="de-DE" sz="2000" dirty="0"/>
          </a:p>
          <a:p>
            <a:r>
              <a:rPr lang="de-DE" sz="2000" b="1" dirty="0"/>
              <a:t>Maßnahmen</a:t>
            </a:r>
            <a:endParaRPr lang="de-D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Einmalhandschuhe tragen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Wunden keimfrei bedecken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Gegebenenfalls Schocklagerung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Gegebenenfalls Anlegen eines Druckverbandes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007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"/>
          <p:cNvSpPr/>
          <p:nvPr/>
        </p:nvSpPr>
        <p:spPr>
          <a:xfrm>
            <a:off x="972000" y="1547650"/>
            <a:ext cx="551237" cy="36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Anlegen</a:t>
            </a:r>
            <a:r>
              <a:rPr lang="en-US" dirty="0" smtClean="0"/>
              <a:t> </a:t>
            </a:r>
            <a:r>
              <a:rPr lang="en-US" dirty="0" smtClean="0"/>
              <a:t>des </a:t>
            </a:r>
            <a:r>
              <a:rPr lang="en-US" dirty="0" err="1" smtClean="0"/>
              <a:t>Druckverbandes</a:t>
            </a:r>
            <a:endParaRPr lang="ru-RU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811" y="3043543"/>
            <a:ext cx="4644189" cy="3814457"/>
          </a:xfrm>
          <a:prstGeom prst="rect">
            <a:avLst/>
          </a:prstGeom>
        </p:spPr>
      </p:pic>
      <p:sp>
        <p:nvSpPr>
          <p:cNvPr id="5" name="Text 1"/>
          <p:cNvSpPr>
            <a:spLocks noGrp="1"/>
          </p:cNvSpPr>
          <p:nvPr>
            <p:ph type="body" sz="half" idx="4294967295"/>
          </p:nvPr>
        </p:nvSpPr>
        <p:spPr>
          <a:xfrm>
            <a:off x="493295" y="1756611"/>
            <a:ext cx="7339263" cy="493294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Wundauflage auf Wunde legen und mit 2 bis 3 </a:t>
            </a:r>
            <a:r>
              <a:rPr lang="de-DE" sz="2000" dirty="0" err="1" smtClean="0"/>
              <a:t>Bindengängen</a:t>
            </a:r>
            <a:r>
              <a:rPr lang="de-DE" sz="2000" dirty="0" smtClean="0"/>
              <a:t> fixieren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Druckpolster, z. B. zweites Verbandspäckchen, auf Wundauflage platzieren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Mit weiteren </a:t>
            </a:r>
            <a:r>
              <a:rPr lang="de-DE" sz="2000" dirty="0" err="1" smtClean="0"/>
              <a:t>Bindengängen</a:t>
            </a:r>
            <a:r>
              <a:rPr lang="de-DE" sz="2000" dirty="0" smtClean="0"/>
              <a:t> stramm befestigen</a:t>
            </a:r>
            <a:endParaRPr lang="de-DE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4830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"/>
          <p:cNvSpPr/>
          <p:nvPr/>
        </p:nvSpPr>
        <p:spPr>
          <a:xfrm>
            <a:off x="972000" y="1547650"/>
            <a:ext cx="551237" cy="36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Umwelteinflüsse</a:t>
            </a:r>
            <a:endParaRPr lang="ru-RU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2871" y="3195525"/>
            <a:ext cx="3086043" cy="3086043"/>
          </a:xfrm>
          <a:prstGeom prst="rect">
            <a:avLst/>
          </a:prstGeom>
        </p:spPr>
      </p:pic>
      <p:sp>
        <p:nvSpPr>
          <p:cNvPr id="5" name="Text 1"/>
          <p:cNvSpPr>
            <a:spLocks noGrp="1"/>
          </p:cNvSpPr>
          <p:nvPr>
            <p:ph type="body" sz="half" idx="4294967295"/>
          </p:nvPr>
        </p:nvSpPr>
        <p:spPr>
          <a:xfrm>
            <a:off x="493295" y="1756611"/>
            <a:ext cx="7339263" cy="493294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de-DE" sz="2000" b="1" dirty="0"/>
              <a:t>Erkennen</a:t>
            </a:r>
            <a:endParaRPr lang="de-D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smtClean="0"/>
              <a:t>Den Verletzten vor Witterungseinflüssen schützen (Sonne, Schnee, Regen…)</a:t>
            </a:r>
            <a:endParaRPr lang="de-DE" sz="2000" dirty="0"/>
          </a:p>
          <a:p>
            <a:endParaRPr lang="de-DE" sz="2000" dirty="0"/>
          </a:p>
          <a:p>
            <a:r>
              <a:rPr lang="de-DE" sz="2000" b="1" dirty="0"/>
              <a:t>Maßnahmen</a:t>
            </a:r>
            <a:endParaRPr lang="de-D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smtClean="0"/>
              <a:t>Regenschirm organisieren</a:t>
            </a:r>
            <a:endParaRPr lang="de-D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smtClean="0"/>
              <a:t>Verletzten in eine Decke einwickeln</a:t>
            </a:r>
            <a:endParaRPr lang="de-D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smtClean="0"/>
              <a:t>Verletzten in den Schatten bringen</a:t>
            </a:r>
            <a:endParaRPr lang="de-DE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181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"/>
          <p:cNvSpPr/>
          <p:nvPr/>
        </p:nvSpPr>
        <p:spPr>
          <a:xfrm>
            <a:off x="972000" y="1547650"/>
            <a:ext cx="551237" cy="36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Verbrennungen</a:t>
            </a:r>
            <a:endParaRPr lang="ru-RU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917" y="4042611"/>
            <a:ext cx="4223084" cy="2815389"/>
          </a:xfrm>
          <a:prstGeom prst="rect">
            <a:avLst/>
          </a:prstGeom>
        </p:spPr>
      </p:pic>
      <p:sp>
        <p:nvSpPr>
          <p:cNvPr id="5" name="Text 1"/>
          <p:cNvSpPr>
            <a:spLocks noGrp="1"/>
          </p:cNvSpPr>
          <p:nvPr>
            <p:ph type="body" sz="half" idx="4294967295"/>
          </p:nvPr>
        </p:nvSpPr>
        <p:spPr>
          <a:xfrm>
            <a:off x="493295" y="1756611"/>
            <a:ext cx="7339263" cy="493294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de-DE" sz="2000" b="1" dirty="0" smtClean="0"/>
              <a:t>Maßnahmen</a:t>
            </a:r>
            <a:endParaRPr lang="de-D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Brennende Person </a:t>
            </a:r>
            <a:r>
              <a:rPr lang="de-DE" sz="2000" dirty="0" smtClean="0"/>
              <a:t>ablöschen</a:t>
            </a:r>
            <a:endParaRPr lang="de-D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Mit heißen Stoffen behaftete Kleidung sofort </a:t>
            </a:r>
            <a:r>
              <a:rPr lang="de-DE" sz="2000" dirty="0" smtClean="0"/>
              <a:t>entfernen</a:t>
            </a:r>
            <a:endParaRPr lang="de-D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Auf der Haut festhaftende Kleidungsstücke nicht </a:t>
            </a:r>
            <a:r>
              <a:rPr lang="de-DE" sz="2000" dirty="0" smtClean="0"/>
              <a:t>entfernen</a:t>
            </a:r>
            <a:endParaRPr lang="de-D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Kleinere Verbrennungen mit fließendem Wasser kühlen bis Schmerz </a:t>
            </a:r>
            <a:r>
              <a:rPr lang="de-DE" sz="2000" dirty="0" smtClean="0"/>
              <a:t>nachlässt (einige </a:t>
            </a:r>
            <a:r>
              <a:rPr lang="de-DE" sz="2000" dirty="0"/>
              <a:t>Minuten</a:t>
            </a:r>
            <a:r>
              <a:rPr lang="de-DE" sz="2000" dirty="0" smtClean="0"/>
              <a:t>)</a:t>
            </a:r>
            <a:endParaRPr lang="de-D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Brandwunden keimfrei </a:t>
            </a:r>
            <a:r>
              <a:rPr lang="de-DE" sz="2000" dirty="0" smtClean="0"/>
              <a:t>bedecken</a:t>
            </a:r>
            <a:endParaRPr lang="de-D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Vor Wärmeverlust schützen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2764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eme">
  <a:themeElements>
    <a:clrScheme name="тема 1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2683C6"/>
      </a:accent1>
      <a:accent2>
        <a:srgbClr val="58B6C0"/>
      </a:accent2>
      <a:accent3>
        <a:srgbClr val="75BDA7"/>
      </a:accent3>
      <a:accent4>
        <a:srgbClr val="7A8C8E"/>
      </a:accent4>
      <a:accent5>
        <a:srgbClr val="F5AE45"/>
      </a:accent5>
      <a:accent6>
        <a:srgbClr val="C72525"/>
      </a:accent6>
      <a:hlink>
        <a:srgbClr val="0070C0"/>
      </a:hlink>
      <a:folHlink>
        <a:srgbClr val="7E95DE"/>
      </a:folHlink>
    </a:clrScheme>
    <a:fontScheme name="Theme">
      <a:majorFont>
        <a:latin typeface="Open Sans"/>
        <a:ea typeface=""/>
        <a:cs typeface=""/>
      </a:majorFont>
      <a:minorFont>
        <a:latin typeface="Segoe U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" id="{3944FE52-47D3-4127-A149-DA466F9114D6}" vid="{598CEFF7-5E3D-41B2-9D2B-A5D13B285D38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335</Words>
  <Application>Microsoft Office PowerPoint</Application>
  <PresentationFormat>Breitbild</PresentationFormat>
  <Paragraphs>81</Paragraphs>
  <Slides>13</Slides>
  <Notes>13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13</vt:i4>
      </vt:variant>
    </vt:vector>
  </HeadingPairs>
  <TitlesOfParts>
    <vt:vector size="22" baseType="lpstr">
      <vt:lpstr>Arial</vt:lpstr>
      <vt:lpstr>Calibri</vt:lpstr>
      <vt:lpstr>Calibri Light</vt:lpstr>
      <vt:lpstr>Open Sans</vt:lpstr>
      <vt:lpstr>Open Sans Semibold</vt:lpstr>
      <vt:lpstr>Segoe UI</vt:lpstr>
      <vt:lpstr>Segoe UI Semibold</vt:lpstr>
      <vt:lpstr>Office</vt:lpstr>
      <vt:lpstr>Theme</vt:lpstr>
      <vt:lpstr>Wissenstest 2019</vt:lpstr>
      <vt:lpstr>Verhaltensweisen beim Auffinden einer Person</vt:lpstr>
      <vt:lpstr>Ablaufschema bei der Ersten Hilfe</vt:lpstr>
      <vt:lpstr>Stabile Seitenlage</vt:lpstr>
      <vt:lpstr>Schock</vt:lpstr>
      <vt:lpstr>Blutungen</vt:lpstr>
      <vt:lpstr>Anlegen des Druckverbandes</vt:lpstr>
      <vt:lpstr>Umwelteinflüsse</vt:lpstr>
      <vt:lpstr>Verbrennungen</vt:lpstr>
      <vt:lpstr>Rettungszeichen für Erste-Hilfe-Einrichtungen</vt:lpstr>
      <vt:lpstr>Rettungszeichen für Erste-Hilfe-Einrichtungen</vt:lpstr>
      <vt:lpstr>Quellennachweis: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Seltmann Philipp</dc:creator>
  <cp:lastModifiedBy>Seltmann Philipp</cp:lastModifiedBy>
  <cp:revision>53</cp:revision>
  <cp:lastPrinted>2019-01-15T08:52:31Z</cp:lastPrinted>
  <dcterms:created xsi:type="dcterms:W3CDTF">2019-01-09T06:58:32Z</dcterms:created>
  <dcterms:modified xsi:type="dcterms:W3CDTF">2019-06-28T06:09:59Z</dcterms:modified>
</cp:coreProperties>
</file>